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3" r:id="rId3"/>
  </p:sldMasterIdLst>
  <p:sldIdLst>
    <p:sldId id="257" r:id="rId4"/>
    <p:sldId id="258" r:id="rId5"/>
    <p:sldId id="259" r:id="rId6"/>
    <p:sldId id="261" r:id="rId7"/>
    <p:sldId id="262" r:id="rId8"/>
    <p:sldId id="263" r:id="rId9"/>
    <p:sldId id="264" r:id="rId10"/>
    <p:sldId id="265" r:id="rId11"/>
    <p:sldId id="266" r:id="rId12"/>
    <p:sldId id="267" r:id="rId13"/>
    <p:sldId id="268"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41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ja-JP"/>
              <a:t>Click to edit Master subtitle style</a:t>
            </a:r>
            <a:endParaRPr lang="en-US"/>
          </a:p>
        </p:txBody>
      </p:sp>
      <p:sp>
        <p:nvSpPr>
          <p:cNvPr id="4" name="Date Placeholder 3"/>
          <p:cNvSpPr>
            <a:spLocks noGrp="1"/>
          </p:cNvSpPr>
          <p:nvPr>
            <p:ph type="dt" sz="half" idx="10"/>
          </p:nvPr>
        </p:nvSpPr>
        <p:spPr/>
        <p:txBody>
          <a:bodyPr/>
          <a:lstStyle/>
          <a:p>
            <a:fld id="{317954C8-84E9-704E-95B3-08270FBDA0E1}" type="datetimeFigureOut">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4125358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7954C8-84E9-704E-95B3-08270FBDA0E1}" type="datetimeFigureOut">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1500670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7954C8-84E9-704E-95B3-08270FBDA0E1}" type="datetimeFigureOut">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2336857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タイトル &amp; サブタイトル">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タイトルテキスト</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r>
              <a:t>本文レベル1</a:t>
            </a:r>
          </a:p>
          <a:p>
            <a:pPr lvl="1"/>
            <a:r>
              <a:t>本文レベル2</a:t>
            </a:r>
          </a:p>
          <a:p>
            <a:pPr lvl="2"/>
            <a:r>
              <a:t>本文レベル3</a:t>
            </a:r>
          </a:p>
          <a:p>
            <a:pPr lvl="3"/>
            <a:r>
              <a:t>本文レベル4</a:t>
            </a:r>
          </a:p>
          <a:p>
            <a:pPr lvl="4"/>
            <a:r>
              <a:t>本文レベル 5</a:t>
            </a:r>
          </a:p>
        </p:txBody>
      </p:sp>
      <p:sp>
        <p:nvSpPr>
          <p:cNvPr id="13" name="Shape 13"/>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443310759"/>
      </p:ext>
    </p:extLst>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Shape 20"/>
          <p:cNvSpPr>
            <a:spLocks noGrp="1"/>
          </p:cNvSpPr>
          <p:nvPr>
            <p:ph type="pic" idx="13"/>
          </p:nvPr>
        </p:nvSpPr>
        <p:spPr>
          <a:xfrm>
            <a:off x="1129606" y="446485"/>
            <a:ext cx="6875859" cy="4161234"/>
          </a:xfrm>
          <a:prstGeom prst="rect">
            <a:avLst/>
          </a:prstGeom>
        </p:spPr>
        <p:txBody>
          <a:bodyPr lIns="64291" tIns="32145" rIns="64291" bIns="32145" anchor="t">
            <a:noAutofit/>
          </a:bodyPr>
          <a:lstStyle/>
          <a:p>
            <a:endParaRPr/>
          </a:p>
        </p:txBody>
      </p:sp>
      <p:sp>
        <p:nvSpPr>
          <p:cNvPr id="21" name="Shape 21"/>
          <p:cNvSpPr>
            <a:spLocks noGrp="1"/>
          </p:cNvSpPr>
          <p:nvPr>
            <p:ph type="title"/>
          </p:nvPr>
        </p:nvSpPr>
        <p:spPr>
          <a:xfrm>
            <a:off x="892969" y="4723805"/>
            <a:ext cx="7358063" cy="1000125"/>
          </a:xfrm>
          <a:prstGeom prst="rect">
            <a:avLst/>
          </a:prstGeom>
        </p:spPr>
        <p:txBody>
          <a:bodyPr anchor="b"/>
          <a:lstStyle/>
          <a:p>
            <a:r>
              <a:t>タイトルテキスト</a:t>
            </a:r>
          </a:p>
        </p:txBody>
      </p:sp>
      <p:sp>
        <p:nvSpPr>
          <p:cNvPr id="22" name="Shape 22"/>
          <p:cNvSpPr>
            <a:spLocks noGrp="1"/>
          </p:cNvSpPr>
          <p:nvPr>
            <p:ph type="body" sz="quarter" idx="1"/>
          </p:nvPr>
        </p:nvSpPr>
        <p:spPr>
          <a:xfrm>
            <a:off x="892969" y="5759649"/>
            <a:ext cx="7358063" cy="794742"/>
          </a:xfrm>
          <a:prstGeom prst="rect">
            <a:avLst/>
          </a:prstGeom>
        </p:spPr>
        <p:txBody>
          <a:bodyPr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r>
              <a:t>本文レベル1</a:t>
            </a:r>
          </a:p>
          <a:p>
            <a:pPr lvl="1"/>
            <a:r>
              <a:t>本文レベル2</a:t>
            </a:r>
          </a:p>
          <a:p>
            <a:pPr lvl="2"/>
            <a:r>
              <a:t>本文レベル3</a:t>
            </a:r>
          </a:p>
          <a:p>
            <a:pPr lvl="3"/>
            <a:r>
              <a:t>本文レベル4</a:t>
            </a:r>
          </a:p>
          <a:p>
            <a:pPr lvl="4"/>
            <a:r>
              <a:t>本文レベル 5</a:t>
            </a:r>
          </a:p>
        </p:txBody>
      </p:sp>
      <p:sp>
        <p:nvSpPr>
          <p:cNvPr id="23" name="Shape 23"/>
          <p:cNvSpPr>
            <a:spLocks noGrp="1"/>
          </p:cNvSpPr>
          <p:nvPr>
            <p:ph type="sldNum" sz="quarter" idx="2"/>
          </p:nvPr>
        </p:nvSpPr>
        <p:spPr>
          <a:xfrm>
            <a:off x="4426191" y="6500812"/>
            <a:ext cx="282689" cy="272186"/>
          </a:xfrm>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3470772185"/>
      </p:ext>
    </p:extLst>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Shape 30"/>
          <p:cNvSpPr>
            <a:spLocks noGrp="1"/>
          </p:cNvSpPr>
          <p:nvPr>
            <p:ph type="title"/>
          </p:nvPr>
        </p:nvSpPr>
        <p:spPr>
          <a:xfrm>
            <a:off x="892969" y="2268141"/>
            <a:ext cx="7358063" cy="2321719"/>
          </a:xfrm>
          <a:prstGeom prst="rect">
            <a:avLst/>
          </a:prstGeom>
        </p:spPr>
        <p:txBody>
          <a:bodyPr/>
          <a:lstStyle/>
          <a:p>
            <a:r>
              <a:t>タイトルテキスト</a:t>
            </a:r>
          </a:p>
        </p:txBody>
      </p:sp>
      <p:sp>
        <p:nvSpPr>
          <p:cNvPr id="31" name="Shape 31"/>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1198332521"/>
      </p:ext>
    </p:extLst>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4723805" y="446484"/>
            <a:ext cx="3750469" cy="5786438"/>
          </a:xfrm>
          <a:prstGeom prst="rect">
            <a:avLst/>
          </a:prstGeom>
        </p:spPr>
        <p:txBody>
          <a:bodyPr lIns="64291" tIns="32145" rIns="64291" bIns="32145" anchor="t">
            <a:noAutofit/>
          </a:bodyPr>
          <a:lstStyle/>
          <a:p>
            <a:endParaRPr/>
          </a:p>
        </p:txBody>
      </p:sp>
      <p:sp>
        <p:nvSpPr>
          <p:cNvPr id="39" name="Shape 39"/>
          <p:cNvSpPr>
            <a:spLocks noGrp="1"/>
          </p:cNvSpPr>
          <p:nvPr>
            <p:ph type="title"/>
          </p:nvPr>
        </p:nvSpPr>
        <p:spPr>
          <a:xfrm>
            <a:off x="669726" y="446484"/>
            <a:ext cx="3750469" cy="2803922"/>
          </a:xfrm>
          <a:prstGeom prst="rect">
            <a:avLst/>
          </a:prstGeom>
        </p:spPr>
        <p:txBody>
          <a:bodyPr anchor="b"/>
          <a:lstStyle>
            <a:lvl1pPr>
              <a:defRPr sz="4200"/>
            </a:lvl1pPr>
          </a:lstStyle>
          <a:p>
            <a:r>
              <a:t>タイトルテキスト</a:t>
            </a:r>
          </a:p>
        </p:txBody>
      </p:sp>
      <p:sp>
        <p:nvSpPr>
          <p:cNvPr id="40" name="Shape 40"/>
          <p:cNvSpPr>
            <a:spLocks noGrp="1"/>
          </p:cNvSpPr>
          <p:nvPr>
            <p:ph type="body" sz="quarter" idx="1"/>
          </p:nvPr>
        </p:nvSpPr>
        <p:spPr>
          <a:xfrm>
            <a:off x="669726" y="3348633"/>
            <a:ext cx="3750469" cy="2884289"/>
          </a:xfrm>
          <a:prstGeom prst="rect">
            <a:avLst/>
          </a:prstGeom>
        </p:spPr>
        <p:txBody>
          <a:bodyPr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r>
              <a:t>本文レベル1</a:t>
            </a:r>
          </a:p>
          <a:p>
            <a:pPr lvl="1"/>
            <a:r>
              <a:t>本文レベル2</a:t>
            </a:r>
          </a:p>
          <a:p>
            <a:pPr lvl="2"/>
            <a:r>
              <a:t>本文レベル3</a:t>
            </a:r>
          </a:p>
          <a:p>
            <a:pPr lvl="3"/>
            <a:r>
              <a:t>本文レベル4</a:t>
            </a:r>
          </a:p>
          <a:p>
            <a:pPr lvl="4"/>
            <a:r>
              <a:t>本文レベル 5</a:t>
            </a:r>
          </a:p>
        </p:txBody>
      </p:sp>
      <p:sp>
        <p:nvSpPr>
          <p:cNvPr id="41" name="Shape 41"/>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266754022"/>
      </p:ext>
    </p:extLst>
  </p:cSld>
  <p:clrMapOvr>
    <a:masterClrMapping/>
  </p:clrMapOvr>
  <p:transition xmlns:p14="http://schemas.microsoft.com/office/powerpoint/2010/mai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タイトルテキスト</a:t>
            </a:r>
          </a:p>
        </p:txBody>
      </p:sp>
      <p:sp>
        <p:nvSpPr>
          <p:cNvPr id="49" name="Shape 49"/>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899921294"/>
      </p:ext>
    </p:extLst>
  </p:cSld>
  <p:clrMapOvr>
    <a:masterClrMapping/>
  </p:clrMapOvr>
  <p:transition xmlns:p14="http://schemas.microsoft.com/office/powerpoint/2010/mai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 &amp; 箇条書き">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タイトルテキスト</a:t>
            </a:r>
          </a:p>
        </p:txBody>
      </p:sp>
      <p:sp>
        <p:nvSpPr>
          <p:cNvPr id="57" name="Shape 57"/>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58" name="Shape 58"/>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3500368572"/>
      </p:ext>
    </p:extLst>
  </p:cSld>
  <p:clrMapOvr>
    <a:masterClrMapping/>
  </p:clrMapOvr>
  <p:transition xmlns:p14="http://schemas.microsoft.com/office/powerpoint/2010/mai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4723805" y="1830586"/>
            <a:ext cx="3750469" cy="4420195"/>
          </a:xfrm>
          <a:prstGeom prst="rect">
            <a:avLst/>
          </a:prstGeom>
        </p:spPr>
        <p:txBody>
          <a:bodyPr lIns="64291" tIns="32145" rIns="64291" bIns="32145" anchor="t">
            <a:noAutofit/>
          </a:bodyPr>
          <a:lstStyle/>
          <a:p>
            <a:endParaRPr/>
          </a:p>
        </p:txBody>
      </p:sp>
      <p:sp>
        <p:nvSpPr>
          <p:cNvPr id="66" name="Shape 66"/>
          <p:cNvSpPr>
            <a:spLocks noGrp="1"/>
          </p:cNvSpPr>
          <p:nvPr>
            <p:ph type="title"/>
          </p:nvPr>
        </p:nvSpPr>
        <p:spPr>
          <a:prstGeom prst="rect">
            <a:avLst/>
          </a:prstGeom>
        </p:spPr>
        <p:txBody>
          <a:bodyPr/>
          <a:lstStyle/>
          <a:p>
            <a:r>
              <a:t>タイトルテキスト</a:t>
            </a:r>
          </a:p>
        </p:txBody>
      </p:sp>
      <p:sp>
        <p:nvSpPr>
          <p:cNvPr id="67" name="Shape 67"/>
          <p:cNvSpPr>
            <a:spLocks noGrp="1"/>
          </p:cNvSpPr>
          <p:nvPr>
            <p:ph type="body" sz="half" idx="1"/>
          </p:nvPr>
        </p:nvSpPr>
        <p:spPr>
          <a:xfrm>
            <a:off x="669726" y="1830586"/>
            <a:ext cx="3750469" cy="4420195"/>
          </a:xfrm>
          <a:prstGeom prst="rect">
            <a:avLst/>
          </a:prstGeom>
        </p:spPr>
        <p:txBody>
          <a:bodyPr/>
          <a:lstStyle>
            <a:lvl1pPr marL="241093" indent="-241093">
              <a:spcBef>
                <a:spcPts val="2250"/>
              </a:spcBef>
              <a:defRPr sz="2000"/>
            </a:lvl1pPr>
            <a:lvl2pPr marL="482186" indent="-241093">
              <a:spcBef>
                <a:spcPts val="2250"/>
              </a:spcBef>
              <a:defRPr sz="2000"/>
            </a:lvl2pPr>
            <a:lvl3pPr marL="723279" indent="-241093">
              <a:spcBef>
                <a:spcPts val="2250"/>
              </a:spcBef>
              <a:defRPr sz="2000"/>
            </a:lvl3pPr>
            <a:lvl4pPr marL="964372" indent="-241093">
              <a:spcBef>
                <a:spcPts val="2250"/>
              </a:spcBef>
              <a:defRPr sz="2000"/>
            </a:lvl4pPr>
            <a:lvl5pPr marL="1205465" indent="-241093">
              <a:spcBef>
                <a:spcPts val="2250"/>
              </a:spcBef>
              <a:defRPr sz="2000"/>
            </a:lvl5pPr>
          </a:lstStyle>
          <a:p>
            <a:r>
              <a:t>本文レベル1</a:t>
            </a:r>
          </a:p>
          <a:p>
            <a:pPr lvl="1"/>
            <a:r>
              <a:t>本文レベル2</a:t>
            </a:r>
          </a:p>
          <a:p>
            <a:pPr lvl="2"/>
            <a:r>
              <a:t>本文レベル3</a:t>
            </a:r>
          </a:p>
          <a:p>
            <a:pPr lvl="3"/>
            <a:r>
              <a:t>本文レベル4</a:t>
            </a:r>
          </a:p>
          <a:p>
            <a:pPr lvl="4"/>
            <a:r>
              <a:t>本文レベル 5</a:t>
            </a:r>
          </a:p>
        </p:txBody>
      </p:sp>
      <p:sp>
        <p:nvSpPr>
          <p:cNvPr id="68" name="Shape 68"/>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3819024371"/>
      </p:ext>
    </p:extLst>
  </p:cSld>
  <p:clrMapOvr>
    <a:masterClrMapping/>
  </p:clrMapOvr>
  <p:transition xmlns:p14="http://schemas.microsoft.com/office/powerpoint/2010/mai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Shape 75"/>
          <p:cNvSpPr>
            <a:spLocks noGrp="1"/>
          </p:cNvSpPr>
          <p:nvPr>
            <p:ph type="body" idx="1"/>
          </p:nvPr>
        </p:nvSpPr>
        <p:spPr>
          <a:xfrm>
            <a:off x="669727" y="892969"/>
            <a:ext cx="7804547" cy="5072063"/>
          </a:xfrm>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76" name="Shape 76"/>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1238141697"/>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7954C8-84E9-704E-95B3-08270FBDA0E1}" type="datetimeFigureOut">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805453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画像（3 点）">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4723805" y="3580805"/>
            <a:ext cx="3750469" cy="2652117"/>
          </a:xfrm>
          <a:prstGeom prst="rect">
            <a:avLst/>
          </a:prstGeom>
        </p:spPr>
        <p:txBody>
          <a:bodyPr lIns="64291" tIns="32145" rIns="64291" bIns="32145" anchor="t">
            <a:noAutofit/>
          </a:bodyPr>
          <a:lstStyle/>
          <a:p>
            <a:endParaRPr/>
          </a:p>
        </p:txBody>
      </p:sp>
      <p:sp>
        <p:nvSpPr>
          <p:cNvPr id="84" name="Shape 84"/>
          <p:cNvSpPr>
            <a:spLocks noGrp="1"/>
          </p:cNvSpPr>
          <p:nvPr>
            <p:ph type="pic" sz="quarter" idx="14"/>
          </p:nvPr>
        </p:nvSpPr>
        <p:spPr>
          <a:xfrm>
            <a:off x="4728177" y="625078"/>
            <a:ext cx="3750469" cy="2652117"/>
          </a:xfrm>
          <a:prstGeom prst="rect">
            <a:avLst/>
          </a:prstGeom>
        </p:spPr>
        <p:txBody>
          <a:bodyPr lIns="64291" tIns="32145" rIns="64291" bIns="32145" anchor="t">
            <a:noAutofit/>
          </a:bodyPr>
          <a:lstStyle/>
          <a:p>
            <a:endParaRPr/>
          </a:p>
        </p:txBody>
      </p:sp>
      <p:sp>
        <p:nvSpPr>
          <p:cNvPr id="85" name="Shape 85"/>
          <p:cNvSpPr>
            <a:spLocks noGrp="1"/>
          </p:cNvSpPr>
          <p:nvPr>
            <p:ph type="pic" sz="half" idx="15"/>
          </p:nvPr>
        </p:nvSpPr>
        <p:spPr>
          <a:xfrm>
            <a:off x="669726" y="625078"/>
            <a:ext cx="3750469" cy="5607844"/>
          </a:xfrm>
          <a:prstGeom prst="rect">
            <a:avLst/>
          </a:prstGeom>
        </p:spPr>
        <p:txBody>
          <a:bodyPr lIns="64291" tIns="32145" rIns="64291" bIns="32145"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723977680"/>
      </p:ext>
    </p:extLst>
  </p:cSld>
  <p:clrMapOvr>
    <a:masterClrMapping/>
  </p:clrMapOvr>
  <p:transition xmlns:p14="http://schemas.microsoft.com/office/powerpoint/2010/mai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892969" y="4473774"/>
            <a:ext cx="7358063" cy="333742"/>
          </a:xfrm>
          <a:prstGeom prst="rect">
            <a:avLst/>
          </a:prstGeom>
        </p:spPr>
        <p:txBody>
          <a:bodyPr anchor="t">
            <a:spAutoFit/>
          </a:bodyPr>
          <a:lstStyle>
            <a:lvl1pPr marL="0" indent="0" algn="ctr">
              <a:spcBef>
                <a:spcPts val="0"/>
              </a:spcBef>
              <a:buSzTx/>
              <a:buNone/>
              <a:defRPr sz="1700">
                <a:latin typeface="Helvetica Light"/>
                <a:ea typeface="Helvetica Light"/>
                <a:cs typeface="Helvetica Light"/>
                <a:sym typeface="Helvetica Light"/>
              </a:defRPr>
            </a:lvl1pPr>
          </a:lstStyle>
          <a:p>
            <a:r>
              <a:t>–Johnny Appleseed</a:t>
            </a:r>
          </a:p>
        </p:txBody>
      </p:sp>
      <p:sp>
        <p:nvSpPr>
          <p:cNvPr id="94" name="Shape 94"/>
          <p:cNvSpPr>
            <a:spLocks noGrp="1"/>
          </p:cNvSpPr>
          <p:nvPr>
            <p:ph type="body" sz="quarter" idx="14"/>
          </p:nvPr>
        </p:nvSpPr>
        <p:spPr>
          <a:xfrm>
            <a:off x="892969" y="2997662"/>
            <a:ext cx="7358063" cy="487630"/>
          </a:xfrm>
          <a:prstGeom prst="rect">
            <a:avLst/>
          </a:prstGeom>
        </p:spPr>
        <p:txBody>
          <a:bodyPr>
            <a:spAutoFit/>
          </a:bodyPr>
          <a:lstStyle>
            <a:lvl1pPr marL="0" indent="0" algn="ctr">
              <a:spcBef>
                <a:spcPts val="0"/>
              </a:spcBef>
              <a:buSzTx/>
              <a:buNone/>
              <a:defRPr sz="2700"/>
            </a:lvl1pPr>
          </a:lstStyle>
          <a:p>
            <a:r>
              <a:t>“ここに引用を入力してください。”</a:t>
            </a:r>
          </a:p>
        </p:txBody>
      </p:sp>
      <p:sp>
        <p:nvSpPr>
          <p:cNvPr id="95" name="Shape 95"/>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3767905241"/>
      </p:ext>
    </p:extLst>
  </p:cSld>
  <p:clrMapOvr>
    <a:masterClrMapping/>
  </p:clrMapOvr>
  <p:transition xmlns:p14="http://schemas.microsoft.com/office/powerpoint/2010/mai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9144000" cy="6858000"/>
          </a:xfrm>
          <a:prstGeom prst="rect">
            <a:avLst/>
          </a:prstGeom>
        </p:spPr>
        <p:txBody>
          <a:bodyPr lIns="64291" tIns="32145" rIns="64291" bIns="32145"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2955751584"/>
      </p:ext>
    </p:extLst>
  </p:cSld>
  <p:clrMapOvr>
    <a:masterClrMapping/>
  </p:clrMapOvr>
  <p:transition xmlns:p14="http://schemas.microsoft.com/office/powerpoint/2010/mai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rPr>
                <a:latin typeface="ヒラギノ角ゴ ProN W3"/>
                <a:ea typeface="ヒラギノ角ゴ ProN W3"/>
                <a:cs typeface="ヒラギノ角ゴ ProN W3"/>
              </a:rPr>
              <a:pPr/>
              <a:t>‹#›</a:t>
            </a:fld>
            <a:endParaRPr>
              <a:latin typeface="ヒラギノ角ゴ ProN W3"/>
              <a:ea typeface="ヒラギノ角ゴ ProN W3"/>
              <a:cs typeface="ヒラギノ角ゴ ProN W3"/>
            </a:endParaRPr>
          </a:p>
        </p:txBody>
      </p:sp>
    </p:spTree>
    <p:extLst>
      <p:ext uri="{BB962C8B-B14F-4D97-AF65-F5344CB8AC3E}">
        <p14:creationId xmlns:p14="http://schemas.microsoft.com/office/powerpoint/2010/main" val="259459803"/>
      </p:ext>
    </p:extLst>
  </p:cSld>
  <p:clrMapOvr>
    <a:masterClrMapping/>
  </p:clrMapOvr>
  <p:transition xmlns:p14="http://schemas.microsoft.com/office/powerpoint/2010/mai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267"/>
            <a:ext cx="7772400" cy="1470183"/>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3077"/>
          </a:xfrm>
        </p:spPr>
        <p:txBody>
          <a:bodyPr/>
          <a:lstStyle>
            <a:lvl1pPr marL="0" indent="0" algn="ctr">
              <a:buNone/>
              <a:defRPr/>
            </a:lvl1pPr>
            <a:lvl2pPr marL="411480" indent="0" algn="ctr">
              <a:buNone/>
              <a:defRPr/>
            </a:lvl2pPr>
            <a:lvl3pPr marL="822960" indent="0" algn="ctr">
              <a:buNone/>
              <a:defRPr/>
            </a:lvl3pPr>
            <a:lvl4pPr marL="1234440" indent="0" algn="ctr">
              <a:buNone/>
              <a:defRPr/>
            </a:lvl4pPr>
            <a:lvl5pPr marL="1645920" indent="0" algn="ctr">
              <a:buNone/>
              <a:defRPr/>
            </a:lvl5pPr>
            <a:lvl6pPr marL="2057400" indent="0" algn="ctr">
              <a:buNone/>
              <a:defRPr/>
            </a:lvl6pPr>
            <a:lvl7pPr marL="2468880" indent="0" algn="ctr">
              <a:buNone/>
              <a:defRPr/>
            </a:lvl7pPr>
            <a:lvl8pPr marL="2880360" indent="0" algn="ctr">
              <a:buNone/>
              <a:defRPr/>
            </a:lvl8pPr>
            <a:lvl9pPr marL="3291840" indent="0" algn="ctr">
              <a:buNone/>
              <a:defRPr/>
            </a:lvl9pPr>
          </a:lstStyle>
          <a:p>
            <a:r>
              <a:rPr lang="en-US"/>
              <a:t>Click to edit Master subtitle style</a:t>
            </a:r>
          </a:p>
        </p:txBody>
      </p:sp>
    </p:spTree>
    <p:extLst>
      <p:ext uri="{BB962C8B-B14F-4D97-AF65-F5344CB8AC3E}">
        <p14:creationId xmlns:p14="http://schemas.microsoft.com/office/powerpoint/2010/main" val="3222270325"/>
      </p:ext>
    </p:extLst>
  </p:cSld>
  <p:clrMapOvr>
    <a:masterClrMapping/>
  </p:clrMapOvr>
  <p:transition xmlns:p14="http://schemas.microsoft.com/office/powerpoint/2010/mai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5486441"/>
      </p:ext>
    </p:extLst>
  </p:cSld>
  <p:clrMapOvr>
    <a:masterClrMapping/>
  </p:clrMapOvr>
  <p:transition xmlns:p14="http://schemas.microsoft.com/office/powerpoint/2010/mai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48" y="4406265"/>
            <a:ext cx="7772400" cy="1363028"/>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722948" y="2906078"/>
            <a:ext cx="7772400" cy="1500188"/>
          </a:xfrm>
        </p:spPr>
        <p:txBody>
          <a:bodyPr anchor="b"/>
          <a:lstStyle>
            <a:lvl1pPr marL="0" indent="0">
              <a:buNone/>
              <a:defRPr sz="1800"/>
            </a:lvl1pPr>
            <a:lvl2pPr marL="411480" indent="0">
              <a:buNone/>
              <a:defRPr sz="1600"/>
            </a:lvl2pPr>
            <a:lvl3pPr marL="822960" indent="0">
              <a:buNone/>
              <a:defRPr sz="1400"/>
            </a:lvl3pPr>
            <a:lvl4pPr marL="1234440" indent="0">
              <a:buNone/>
              <a:defRPr sz="1300"/>
            </a:lvl4pPr>
            <a:lvl5pPr marL="1645920" indent="0">
              <a:buNone/>
              <a:defRPr sz="1300"/>
            </a:lvl5pPr>
            <a:lvl6pPr marL="2057400" indent="0">
              <a:buNone/>
              <a:defRPr sz="1300"/>
            </a:lvl6pPr>
            <a:lvl7pPr marL="2468880" indent="0">
              <a:buNone/>
              <a:defRPr sz="1300"/>
            </a:lvl7pPr>
            <a:lvl8pPr marL="2880360" indent="0">
              <a:buNone/>
              <a:defRPr sz="1300"/>
            </a:lvl8pPr>
            <a:lvl9pPr marL="3291840" indent="0">
              <a:buNone/>
              <a:defRPr sz="1300"/>
            </a:lvl9pPr>
          </a:lstStyle>
          <a:p>
            <a:pPr lvl="0"/>
            <a:r>
              <a:rPr lang="en-US"/>
              <a:t>Click to edit Master text styles</a:t>
            </a:r>
          </a:p>
        </p:txBody>
      </p:sp>
    </p:spTree>
    <p:extLst>
      <p:ext uri="{BB962C8B-B14F-4D97-AF65-F5344CB8AC3E}">
        <p14:creationId xmlns:p14="http://schemas.microsoft.com/office/powerpoint/2010/main" val="3475276953"/>
      </p:ext>
    </p:extLst>
  </p:cSld>
  <p:clrMapOvr>
    <a:masterClrMapping/>
  </p:clrMapOvr>
  <p:transition xmlns:p14="http://schemas.microsoft.com/office/powerpoint/2010/mai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1540" y="1943100"/>
            <a:ext cx="1703070" cy="4023360"/>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731770" y="1943100"/>
            <a:ext cx="1703070" cy="4023360"/>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1976463"/>
      </p:ext>
    </p:extLst>
  </p:cSld>
  <p:clrMapOvr>
    <a:masterClrMapping/>
  </p:clrMapOvr>
  <p:transition xmlns:p14="http://schemas.microsoft.com/office/powerpoint/2010/mai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4478"/>
            <a:ext cx="4040505" cy="640080"/>
          </a:xfrm>
        </p:spPr>
        <p:txBody>
          <a:bodyPr anchor="b"/>
          <a:lstStyle>
            <a:lvl1pPr marL="0" indent="0">
              <a:buNone/>
              <a:defRPr sz="2200" b="1"/>
            </a:lvl1pPr>
            <a:lvl2pPr marL="411480" indent="0">
              <a:buNone/>
              <a:defRPr sz="1800" b="1"/>
            </a:lvl2pPr>
            <a:lvl3pPr marL="822960" indent="0">
              <a:buNone/>
              <a:defRPr sz="1600" b="1"/>
            </a:lvl3pPr>
            <a:lvl4pPr marL="1234440" indent="0">
              <a:buNone/>
              <a:defRPr sz="1400" b="1"/>
            </a:lvl4pPr>
            <a:lvl5pPr marL="1645920" indent="0">
              <a:buNone/>
              <a:defRPr sz="1400" b="1"/>
            </a:lvl5pPr>
            <a:lvl6pPr marL="2057400" indent="0">
              <a:buNone/>
              <a:defRPr sz="1400" b="1"/>
            </a:lvl6pPr>
            <a:lvl7pPr marL="2468880" indent="0">
              <a:buNone/>
              <a:defRPr sz="1400" b="1"/>
            </a:lvl7pPr>
            <a:lvl8pPr marL="2880360" indent="0">
              <a:buNone/>
              <a:defRPr sz="1400" b="1"/>
            </a:lvl8pPr>
            <a:lvl9pPr marL="3291840"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2174558"/>
            <a:ext cx="4040505" cy="3951923"/>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4867" y="1534478"/>
            <a:ext cx="4041933" cy="640080"/>
          </a:xfrm>
        </p:spPr>
        <p:txBody>
          <a:bodyPr anchor="b"/>
          <a:lstStyle>
            <a:lvl1pPr marL="0" indent="0">
              <a:buNone/>
              <a:defRPr sz="2200" b="1"/>
            </a:lvl1pPr>
            <a:lvl2pPr marL="411480" indent="0">
              <a:buNone/>
              <a:defRPr sz="1800" b="1"/>
            </a:lvl2pPr>
            <a:lvl3pPr marL="822960" indent="0">
              <a:buNone/>
              <a:defRPr sz="1600" b="1"/>
            </a:lvl3pPr>
            <a:lvl4pPr marL="1234440" indent="0">
              <a:buNone/>
              <a:defRPr sz="1400" b="1"/>
            </a:lvl4pPr>
            <a:lvl5pPr marL="1645920" indent="0">
              <a:buNone/>
              <a:defRPr sz="1400" b="1"/>
            </a:lvl5pPr>
            <a:lvl6pPr marL="2057400" indent="0">
              <a:buNone/>
              <a:defRPr sz="1400" b="1"/>
            </a:lvl6pPr>
            <a:lvl7pPr marL="2468880" indent="0">
              <a:buNone/>
              <a:defRPr sz="1400" b="1"/>
            </a:lvl7pPr>
            <a:lvl8pPr marL="2880360" indent="0">
              <a:buNone/>
              <a:defRPr sz="1400" b="1"/>
            </a:lvl8pPr>
            <a:lvl9pPr marL="3291840"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4867" y="2174558"/>
            <a:ext cx="4041933" cy="3951923"/>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2400821"/>
      </p:ext>
    </p:extLst>
  </p:cSld>
  <p:clrMapOvr>
    <a:masterClrMapping/>
  </p:clrMapOvr>
  <p:transition xmlns:p14="http://schemas.microsoft.com/office/powerpoint/2010/mai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2817450"/>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954C8-84E9-704E-95B3-08270FBDA0E1}" type="datetimeFigureOut">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13500618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8757905"/>
      </p:ext>
    </p:extLst>
  </p:cSld>
  <p:clrMapOvr>
    <a:masterClrMapping/>
  </p:clrMapOvr>
  <p:transition xmlns:p14="http://schemas.microsoft.com/office/powerpoint/2010/mai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2892"/>
            <a:ext cx="3008948" cy="1161573"/>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4733" y="272892"/>
            <a:ext cx="5112068" cy="5853588"/>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4465"/>
            <a:ext cx="3008948" cy="4692015"/>
          </a:xfrm>
        </p:spPr>
        <p:txBody>
          <a:bodyPr/>
          <a:lstStyle>
            <a:lvl1pPr marL="0" indent="0">
              <a:buNone/>
              <a:defRPr sz="1300"/>
            </a:lvl1pPr>
            <a:lvl2pPr marL="411480" indent="0">
              <a:buNone/>
              <a:defRPr sz="1100"/>
            </a:lvl2pPr>
            <a:lvl3pPr marL="822960" indent="0">
              <a:buNone/>
              <a:defRPr sz="900"/>
            </a:lvl3pPr>
            <a:lvl4pPr marL="1234440" indent="0">
              <a:buNone/>
              <a:defRPr sz="800"/>
            </a:lvl4pPr>
            <a:lvl5pPr marL="1645920" indent="0">
              <a:buNone/>
              <a:defRPr sz="800"/>
            </a:lvl5pPr>
            <a:lvl6pPr marL="2057400" indent="0">
              <a:buNone/>
              <a:defRPr sz="800"/>
            </a:lvl6pPr>
            <a:lvl7pPr marL="2468880" indent="0">
              <a:buNone/>
              <a:defRPr sz="800"/>
            </a:lvl7pPr>
            <a:lvl8pPr marL="2880360" indent="0">
              <a:buNone/>
              <a:defRPr sz="800"/>
            </a:lvl8pPr>
            <a:lvl9pPr marL="3291840" indent="0">
              <a:buNone/>
              <a:defRPr sz="800"/>
            </a:lvl9pPr>
          </a:lstStyle>
          <a:p>
            <a:pPr lvl="0"/>
            <a:r>
              <a:rPr lang="en-US"/>
              <a:t>Click to edit Master text styles</a:t>
            </a:r>
          </a:p>
        </p:txBody>
      </p:sp>
    </p:spTree>
    <p:extLst>
      <p:ext uri="{BB962C8B-B14F-4D97-AF65-F5344CB8AC3E}">
        <p14:creationId xmlns:p14="http://schemas.microsoft.com/office/powerpoint/2010/main" val="2607517556"/>
      </p:ext>
    </p:extLst>
  </p:cSld>
  <p:clrMapOvr>
    <a:masterClrMapping/>
  </p:clrMapOvr>
  <p:transition xmlns:p14="http://schemas.microsoft.com/office/powerpoint/2010/mai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653" y="4800600"/>
            <a:ext cx="5486400" cy="567214"/>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1653" y="612934"/>
            <a:ext cx="5486400" cy="4114800"/>
          </a:xfrm>
        </p:spPr>
        <p:txBody>
          <a:bodyPr/>
          <a:lstStyle>
            <a:lvl1pPr marL="0" indent="0">
              <a:buNone/>
              <a:defRPr sz="2900"/>
            </a:lvl1pPr>
            <a:lvl2pPr marL="411480" indent="0">
              <a:buNone/>
              <a:defRPr sz="2500"/>
            </a:lvl2pPr>
            <a:lvl3pPr marL="822960" indent="0">
              <a:buNone/>
              <a:defRPr sz="220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US"/>
          </a:p>
        </p:txBody>
      </p:sp>
      <p:sp>
        <p:nvSpPr>
          <p:cNvPr id="4" name="Text Placeholder 3"/>
          <p:cNvSpPr>
            <a:spLocks noGrp="1"/>
          </p:cNvSpPr>
          <p:nvPr>
            <p:ph type="body" sz="half" idx="2"/>
          </p:nvPr>
        </p:nvSpPr>
        <p:spPr>
          <a:xfrm>
            <a:off x="1791653" y="5367814"/>
            <a:ext cx="5486400" cy="804386"/>
          </a:xfrm>
        </p:spPr>
        <p:txBody>
          <a:bodyPr/>
          <a:lstStyle>
            <a:lvl1pPr marL="0" indent="0">
              <a:buNone/>
              <a:defRPr sz="1300"/>
            </a:lvl1pPr>
            <a:lvl2pPr marL="411480" indent="0">
              <a:buNone/>
              <a:defRPr sz="1100"/>
            </a:lvl2pPr>
            <a:lvl3pPr marL="822960" indent="0">
              <a:buNone/>
              <a:defRPr sz="900"/>
            </a:lvl3pPr>
            <a:lvl4pPr marL="1234440" indent="0">
              <a:buNone/>
              <a:defRPr sz="800"/>
            </a:lvl4pPr>
            <a:lvl5pPr marL="1645920" indent="0">
              <a:buNone/>
              <a:defRPr sz="800"/>
            </a:lvl5pPr>
            <a:lvl6pPr marL="2057400" indent="0">
              <a:buNone/>
              <a:defRPr sz="800"/>
            </a:lvl6pPr>
            <a:lvl7pPr marL="2468880" indent="0">
              <a:buNone/>
              <a:defRPr sz="800"/>
            </a:lvl7pPr>
            <a:lvl8pPr marL="2880360" indent="0">
              <a:buNone/>
              <a:defRPr sz="800"/>
            </a:lvl8pPr>
            <a:lvl9pPr marL="3291840" indent="0">
              <a:buNone/>
              <a:defRPr sz="800"/>
            </a:lvl9pPr>
          </a:lstStyle>
          <a:p>
            <a:pPr lvl="0"/>
            <a:r>
              <a:rPr lang="en-US"/>
              <a:t>Click to edit Master text styles</a:t>
            </a:r>
          </a:p>
        </p:txBody>
      </p:sp>
    </p:spTree>
    <p:extLst>
      <p:ext uri="{BB962C8B-B14F-4D97-AF65-F5344CB8AC3E}">
        <p14:creationId xmlns:p14="http://schemas.microsoft.com/office/powerpoint/2010/main" val="1328857093"/>
      </p:ext>
    </p:extLst>
  </p:cSld>
  <p:clrMapOvr>
    <a:masterClrMapping/>
  </p:clrMapOvr>
  <p:transition xmlns:p14="http://schemas.microsoft.com/office/powerpoint/2010/mai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4177343"/>
      </p:ext>
    </p:extLst>
  </p:cSld>
  <p:clrMapOvr>
    <a:masterClrMapping/>
  </p:clrMapOvr>
  <p:transition xmlns:p14="http://schemas.microsoft.com/office/powerpoint/2010/mai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2230" y="182880"/>
            <a:ext cx="1840230" cy="57835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1540" y="182880"/>
            <a:ext cx="5383530" cy="57835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6541589"/>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7954C8-84E9-704E-95B3-08270FBDA0E1}" type="datetimeFigureOut">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70021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7954C8-84E9-704E-95B3-08270FBDA0E1}" type="datetimeFigureOut">
              <a:t>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136302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7954C8-84E9-704E-95B3-08270FBDA0E1}" type="datetimeFigureOut">
              <a:t>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18901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954C8-84E9-704E-95B3-08270FBDA0E1}" type="datetimeFigureOut">
              <a:t>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058089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7954C8-84E9-704E-95B3-08270FBDA0E1}" type="datetimeFigureOut">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40241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7954C8-84E9-704E-95B3-08270FBDA0E1}" type="datetimeFigureOut">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88DEA-575D-7347-9350-368F21F0EAAD}" type="slidenum">
              <a:t>‹#›</a:t>
            </a:fld>
            <a:endParaRPr lang="en-US"/>
          </a:p>
        </p:txBody>
      </p:sp>
    </p:spTree>
    <p:extLst>
      <p:ext uri="{BB962C8B-B14F-4D97-AF65-F5344CB8AC3E}">
        <p14:creationId xmlns:p14="http://schemas.microsoft.com/office/powerpoint/2010/main" val="3776039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ja-JP"/>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954C8-84E9-704E-95B3-08270FBDA0E1}" type="datetimeFigureOut">
              <a:t>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88DEA-575D-7347-9350-368F21F0EAAD}" type="slidenum">
              <a:t>‹#›</a:t>
            </a:fld>
            <a:endParaRPr lang="en-US"/>
          </a:p>
        </p:txBody>
      </p:sp>
    </p:spTree>
    <p:extLst>
      <p:ext uri="{BB962C8B-B14F-4D97-AF65-F5344CB8AC3E}">
        <p14:creationId xmlns:p14="http://schemas.microsoft.com/office/powerpoint/2010/main" val="2987382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69727" y="312539"/>
            <a:ext cx="7804547" cy="1518047"/>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normAutofit/>
          </a:bodyPr>
          <a:lstStyle/>
          <a:p>
            <a:r>
              <a:t>タイトルテキスト</a:t>
            </a:r>
          </a:p>
        </p:txBody>
      </p:sp>
      <p:sp>
        <p:nvSpPr>
          <p:cNvPr id="3" name="Shape 3"/>
          <p:cNvSpPr>
            <a:spLocks noGrp="1"/>
          </p:cNvSpPr>
          <p:nvPr>
            <p:ph type="body" idx="1"/>
          </p:nvPr>
        </p:nvSpPr>
        <p:spPr>
          <a:xfrm>
            <a:off x="669727" y="1830586"/>
            <a:ext cx="7804547" cy="4420195"/>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normAutofit/>
          </a:bodyPr>
          <a:lstStyle/>
          <a:p>
            <a:r>
              <a:t>本文レベル1</a:t>
            </a:r>
          </a:p>
          <a:p>
            <a:pPr lvl="1"/>
            <a:r>
              <a:t>本文レベル2</a:t>
            </a:r>
          </a:p>
          <a:p>
            <a:pPr lvl="2"/>
            <a:r>
              <a:t>本文レベル3</a:t>
            </a:r>
          </a:p>
          <a:p>
            <a:pPr lvl="3"/>
            <a:r>
              <a:t>本文レベル4</a:t>
            </a:r>
          </a:p>
          <a:p>
            <a:pPr lvl="4"/>
            <a:r>
              <a:t>本文レベル 5</a:t>
            </a:r>
          </a:p>
        </p:txBody>
      </p:sp>
      <p:sp>
        <p:nvSpPr>
          <p:cNvPr id="4" name="Shape 4"/>
          <p:cNvSpPr>
            <a:spLocks noGrp="1"/>
          </p:cNvSpPr>
          <p:nvPr>
            <p:ph type="sldNum" sz="quarter" idx="2"/>
          </p:nvPr>
        </p:nvSpPr>
        <p:spPr>
          <a:xfrm>
            <a:off x="4426191" y="6505277"/>
            <a:ext cx="282689" cy="272186"/>
          </a:xfrm>
          <a:prstGeom prst="rect">
            <a:avLst/>
          </a:prstGeom>
          <a:ln w="12700">
            <a:miter lim="400000"/>
          </a:ln>
        </p:spPr>
        <p:txBody>
          <a:bodyPr wrap="none" lIns="35717" tIns="35717" rIns="35717" bIns="35717">
            <a:spAutoFit/>
          </a:bodyPr>
          <a:lstStyle>
            <a:lvl1pPr>
              <a:defRPr sz="1300"/>
            </a:lvl1pPr>
          </a:lstStyle>
          <a:p>
            <a:pPr algn="ctr" defTabSz="410751" hangingPunct="0"/>
            <a:fld id="{86CB4B4D-7CA3-9044-876B-883B54F8677D}" type="slidenum">
              <a:rPr kern="0">
                <a:solidFill>
                  <a:srgbClr val="000000"/>
                </a:solidFill>
                <a:latin typeface="ヒラギノ角ゴ ProN W3"/>
                <a:ea typeface="ヒラギノ角ゴ ProN W3"/>
                <a:cs typeface="ヒラギノ角ゴ ProN W3"/>
                <a:sym typeface="ヒラギノ角ゴ ProN W3"/>
              </a:rPr>
              <a:pPr algn="ctr" defTabSz="410751" hangingPunct="0"/>
              <a:t>‹#›</a:t>
            </a:fld>
            <a:endParaRPr kern="0">
              <a:solidFill>
                <a:srgbClr val="000000"/>
              </a:solidFill>
              <a:latin typeface="ヒラギノ角ゴ ProN W3"/>
              <a:ea typeface="ヒラギノ角ゴ ProN W3"/>
              <a:cs typeface="ヒラギノ角ゴ ProN W3"/>
              <a:sym typeface="ヒラギノ角ゴ ProN W3"/>
            </a:endParaRPr>
          </a:p>
        </p:txBody>
      </p:sp>
    </p:spTree>
    <p:extLst>
      <p:ext uri="{BB962C8B-B14F-4D97-AF65-F5344CB8AC3E}">
        <p14:creationId xmlns:p14="http://schemas.microsoft.com/office/powerpoint/2010/main" val="527334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xmlns:p14="http://schemas.microsoft.com/office/powerpoint/2010/main" spd="med"/>
  <p:txStyles>
    <p:titleStyle>
      <a:lvl1pPr marL="0" marR="0" indent="0"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1pPr>
      <a:lvl2pPr marL="0" marR="0" indent="160729"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2pPr>
      <a:lvl3pPr marL="0" marR="0" indent="321457"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3pPr>
      <a:lvl4pPr marL="0" marR="0" indent="482186"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4pPr>
      <a:lvl5pPr marL="0" marR="0" indent="642915"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5pPr>
      <a:lvl6pPr marL="0" marR="0" indent="803643"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6pPr>
      <a:lvl7pPr marL="0" marR="0" indent="964372"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7pPr>
      <a:lvl8pPr marL="0" marR="0" indent="1125101"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8pPr>
      <a:lvl9pPr marL="0" marR="0" indent="1285829" algn="ctr" defTabSz="410751"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ヒラギノ角ゴ ProN W3"/>
        </a:defRPr>
      </a:lvl9pPr>
    </p:titleStyle>
    <p:bodyStyle>
      <a:lvl1pPr marL="312528"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1pPr>
      <a:lvl2pPr marL="625056"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2pPr>
      <a:lvl3pPr marL="937584"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3pPr>
      <a:lvl4pPr marL="1250112"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4pPr>
      <a:lvl5pPr marL="1562640"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5pPr>
      <a:lvl6pPr marL="1875168"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6pPr>
      <a:lvl7pPr marL="2187696"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7pPr>
      <a:lvl8pPr marL="2500224"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8pPr>
      <a:lvl9pPr marL="2812752" marR="0" indent="-312528" algn="l" defTabSz="410751" rtl="0" latinLnBrk="0">
        <a:lnSpc>
          <a:spcPct val="100000"/>
        </a:lnSpc>
        <a:spcBef>
          <a:spcPts val="2953"/>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ヒラギノ角ゴ ProN W3"/>
        </a:defRPr>
      </a:lvl9pPr>
    </p:bodyStyle>
    <p:otherStyle>
      <a:lvl1pPr marL="0" marR="0" indent="0"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1pPr>
      <a:lvl2pPr marL="0" marR="0" indent="160729"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2pPr>
      <a:lvl3pPr marL="0" marR="0" indent="321457"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3pPr>
      <a:lvl4pPr marL="0" marR="0" indent="482186"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4pPr>
      <a:lvl5pPr marL="0" marR="0" indent="642915"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5pPr>
      <a:lvl6pPr marL="0" marR="0" indent="803643"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6pPr>
      <a:lvl7pPr marL="0" marR="0" indent="964372"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7pPr>
      <a:lvl8pPr marL="0" marR="0" indent="1125101"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8pPr>
      <a:lvl9pPr marL="0" marR="0" indent="1285829" algn="ctr" defTabSz="410751" rtl="0" latinLnBrk="0">
        <a:lnSpc>
          <a:spcPct val="100000"/>
        </a:lnSpc>
        <a:spcBef>
          <a:spcPts val="0"/>
        </a:spcBef>
        <a:spcAft>
          <a:spcPts val="0"/>
        </a:spcAft>
        <a:buClrTx/>
        <a:buSzTx/>
        <a:buFontTx/>
        <a:buNone/>
        <a:tabLst/>
        <a:defRPr sz="1300" b="0" i="0" u="none" strike="noStrike" cap="none" spc="0" baseline="0">
          <a:ln>
            <a:noFill/>
          </a:ln>
          <a:solidFill>
            <a:schemeClr val="tx1"/>
          </a:solidFill>
          <a:uFillTx/>
          <a:latin typeface="+mn-lt"/>
          <a:ea typeface="+mn-ea"/>
          <a:cs typeface="+mn-cs"/>
          <a:sym typeface="ヒラギノ角ゴ ProN W3"/>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891540" y="182880"/>
            <a:ext cx="7360920" cy="171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sym typeface="Helvetica" charset="0"/>
              </a:rPr>
              <a:t>Click to edit Master title style</a:t>
            </a:r>
          </a:p>
        </p:txBody>
      </p:sp>
      <p:sp>
        <p:nvSpPr>
          <p:cNvPr id="1026" name="Rectangle 2"/>
          <p:cNvSpPr>
            <a:spLocks noGrp="1" noChangeArrowheads="1"/>
          </p:cNvSpPr>
          <p:nvPr>
            <p:ph type="body" idx="1"/>
          </p:nvPr>
        </p:nvSpPr>
        <p:spPr bwMode="auto">
          <a:xfrm>
            <a:off x="891540" y="1943100"/>
            <a:ext cx="3543300" cy="4023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45720" tIns="45720" rIns="45720" bIns="45720" numCol="1" anchor="ctr" anchorCtr="0" compatLnSpc="1">
            <a:prstTxWarp prst="textNoShape">
              <a:avLst/>
            </a:prstTxWarp>
          </a:bodyPr>
          <a:lstStyle/>
          <a:p>
            <a:pPr lvl="0"/>
            <a:r>
              <a:rPr lang="en-US">
                <a:sym typeface="Helvetica" charset="0"/>
              </a:rPr>
              <a:t>Click to edit Master text styles</a:t>
            </a:r>
          </a:p>
          <a:p>
            <a:pPr lvl="1"/>
            <a:r>
              <a:rPr lang="en-US">
                <a:sym typeface="Helvetica" charset="0"/>
              </a:rPr>
              <a:t>Second level</a:t>
            </a:r>
          </a:p>
          <a:p>
            <a:pPr lvl="2"/>
            <a:r>
              <a:rPr lang="en-US">
                <a:sym typeface="Helvetica" charset="0"/>
              </a:rPr>
              <a:t>Third level</a:t>
            </a:r>
          </a:p>
          <a:p>
            <a:pPr lvl="3"/>
            <a:r>
              <a:rPr lang="en-US">
                <a:sym typeface="Helvetica" charset="0"/>
              </a:rPr>
              <a:t>Fourth level</a:t>
            </a:r>
          </a:p>
          <a:p>
            <a:pPr lvl="4"/>
            <a:r>
              <a:rPr lang="en-US">
                <a:sym typeface="Helvetica" charset="0"/>
              </a:rPr>
              <a:t>Fifth level</a:t>
            </a:r>
          </a:p>
        </p:txBody>
      </p:sp>
    </p:spTree>
    <p:extLst>
      <p:ext uri="{BB962C8B-B14F-4D97-AF65-F5344CB8AC3E}">
        <p14:creationId xmlns:p14="http://schemas.microsoft.com/office/powerpoint/2010/main" val="21172100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xmlns:p14="http://schemas.microsoft.com/office/powerpoint/2010/main"/>
  <p:txStyles>
    <p:titleStyle>
      <a:lvl1pPr algn="ctr" rtl="0" fontAlgn="base">
        <a:spcBef>
          <a:spcPts val="180"/>
        </a:spcBef>
        <a:spcAft>
          <a:spcPct val="0"/>
        </a:spcAft>
        <a:defRPr sz="5800">
          <a:solidFill>
            <a:schemeClr val="tx1"/>
          </a:solidFill>
          <a:latin typeface="+mj-lt"/>
          <a:ea typeface="+mj-ea"/>
          <a:cs typeface="+mj-cs"/>
          <a:sym typeface="Helvetica" charset="0"/>
        </a:defRPr>
      </a:lvl1pPr>
      <a:lvl2pPr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2pPr>
      <a:lvl3pPr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3pPr>
      <a:lvl4pPr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4pPr>
      <a:lvl5pPr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5pPr>
      <a:lvl6pPr marL="411480"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6pPr>
      <a:lvl7pPr marL="822960"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7pPr>
      <a:lvl8pPr marL="1234440"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8pPr>
      <a:lvl9pPr marL="1645920" algn="ctr" rtl="0" fontAlgn="base">
        <a:spcBef>
          <a:spcPts val="180"/>
        </a:spcBef>
        <a:spcAft>
          <a:spcPct val="0"/>
        </a:spcAft>
        <a:defRPr sz="5800">
          <a:solidFill>
            <a:schemeClr val="tx1"/>
          </a:solidFill>
          <a:latin typeface="Helvetica" charset="0"/>
          <a:ea typeface="ヒラギノ角ゴ ProN W3" charset="0"/>
          <a:cs typeface="ヒラギノ角ゴ ProN W3" charset="0"/>
          <a:sym typeface="Helvetica" charset="0"/>
        </a:defRPr>
      </a:lvl9pPr>
    </p:titleStyle>
    <p:bodyStyle>
      <a:lvl1pPr marL="52863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1pPr>
      <a:lvl2pPr marL="84867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2pPr>
      <a:lvl3pPr marL="115728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3pPr>
      <a:lvl4pPr marL="146589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4pPr>
      <a:lvl5pPr marL="178593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5pPr>
      <a:lvl6pPr marL="219741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6pPr>
      <a:lvl7pPr marL="260889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7pPr>
      <a:lvl8pPr marL="302037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8pPr>
      <a:lvl9pPr marL="3431858" indent="-345758" algn="l" rtl="0" fontAlgn="base">
        <a:spcBef>
          <a:spcPts val="2790"/>
        </a:spcBef>
        <a:spcAft>
          <a:spcPct val="0"/>
        </a:spcAft>
        <a:buSzPct val="171000"/>
        <a:buFont typeface="Helvetica" charset="0"/>
        <a:buChar char="•"/>
        <a:defRPr sz="2200">
          <a:solidFill>
            <a:schemeClr val="tx1"/>
          </a:solidFill>
          <a:latin typeface="+mn-lt"/>
          <a:ea typeface="+mn-ea"/>
          <a:cs typeface="+mn-cs"/>
          <a:sym typeface="Helvetica" charset="0"/>
        </a:defRPr>
      </a:lvl9pPr>
    </p:bodyStyle>
    <p:otherStyle>
      <a:defPPr>
        <a:defRPr lang="en-US"/>
      </a:defPPr>
      <a:lvl1pPr marL="0" algn="l" defTabSz="411480" rtl="0" eaLnBrk="1" latinLnBrk="0" hangingPunct="1">
        <a:defRPr sz="1600" kern="1200">
          <a:solidFill>
            <a:schemeClr val="tx1"/>
          </a:solidFill>
          <a:latin typeface="+mn-lt"/>
          <a:ea typeface="+mn-ea"/>
          <a:cs typeface="+mn-cs"/>
        </a:defRPr>
      </a:lvl1pPr>
      <a:lvl2pPr marL="411480" algn="l" defTabSz="411480" rtl="0" eaLnBrk="1" latinLnBrk="0" hangingPunct="1">
        <a:defRPr sz="1600" kern="1200">
          <a:solidFill>
            <a:schemeClr val="tx1"/>
          </a:solidFill>
          <a:latin typeface="+mn-lt"/>
          <a:ea typeface="+mn-ea"/>
          <a:cs typeface="+mn-cs"/>
        </a:defRPr>
      </a:lvl2pPr>
      <a:lvl3pPr marL="822960" algn="l" defTabSz="411480" rtl="0" eaLnBrk="1" latinLnBrk="0" hangingPunct="1">
        <a:defRPr sz="1600" kern="1200">
          <a:solidFill>
            <a:schemeClr val="tx1"/>
          </a:solidFill>
          <a:latin typeface="+mn-lt"/>
          <a:ea typeface="+mn-ea"/>
          <a:cs typeface="+mn-cs"/>
        </a:defRPr>
      </a:lvl3pPr>
      <a:lvl4pPr marL="1234440" algn="l" defTabSz="411480" rtl="0" eaLnBrk="1" latinLnBrk="0" hangingPunct="1">
        <a:defRPr sz="1600" kern="1200">
          <a:solidFill>
            <a:schemeClr val="tx1"/>
          </a:solidFill>
          <a:latin typeface="+mn-lt"/>
          <a:ea typeface="+mn-ea"/>
          <a:cs typeface="+mn-cs"/>
        </a:defRPr>
      </a:lvl4pPr>
      <a:lvl5pPr marL="1645920" algn="l" defTabSz="411480" rtl="0" eaLnBrk="1" latinLnBrk="0" hangingPunct="1">
        <a:defRPr sz="1600" kern="1200">
          <a:solidFill>
            <a:schemeClr val="tx1"/>
          </a:solidFill>
          <a:latin typeface="+mn-lt"/>
          <a:ea typeface="+mn-ea"/>
          <a:cs typeface="+mn-cs"/>
        </a:defRPr>
      </a:lvl5pPr>
      <a:lvl6pPr marL="2057400" algn="l" defTabSz="411480" rtl="0" eaLnBrk="1" latinLnBrk="0" hangingPunct="1">
        <a:defRPr sz="1600" kern="1200">
          <a:solidFill>
            <a:schemeClr val="tx1"/>
          </a:solidFill>
          <a:latin typeface="+mn-lt"/>
          <a:ea typeface="+mn-ea"/>
          <a:cs typeface="+mn-cs"/>
        </a:defRPr>
      </a:lvl6pPr>
      <a:lvl7pPr marL="2468880" algn="l" defTabSz="411480" rtl="0" eaLnBrk="1" latinLnBrk="0" hangingPunct="1">
        <a:defRPr sz="1600" kern="1200">
          <a:solidFill>
            <a:schemeClr val="tx1"/>
          </a:solidFill>
          <a:latin typeface="+mn-lt"/>
          <a:ea typeface="+mn-ea"/>
          <a:cs typeface="+mn-cs"/>
        </a:defRPr>
      </a:lvl7pPr>
      <a:lvl8pPr marL="2880360" algn="l" defTabSz="411480" rtl="0" eaLnBrk="1" latinLnBrk="0" hangingPunct="1">
        <a:defRPr sz="1600" kern="1200">
          <a:solidFill>
            <a:schemeClr val="tx1"/>
          </a:solidFill>
          <a:latin typeface="+mn-lt"/>
          <a:ea typeface="+mn-ea"/>
          <a:cs typeface="+mn-cs"/>
        </a:defRPr>
      </a:lvl8pPr>
      <a:lvl9pPr marL="3291840" algn="l" defTabSz="41148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40733"/>
            <a:ext cx="7772400" cy="1470025"/>
          </a:xfrm>
        </p:spPr>
        <p:txBody>
          <a:bodyPr/>
          <a:lstStyle/>
          <a:p>
            <a:r>
              <a:rPr lang="en-US" dirty="0" smtClean="0"/>
              <a:t>2</a:t>
            </a:r>
            <a:r>
              <a:rPr lang="en-US" baseline="30000" dirty="0" smtClean="0"/>
              <a:t>nd</a:t>
            </a:r>
            <a:r>
              <a:rPr lang="en-US" dirty="0" smtClean="0"/>
              <a:t> RF-Gun Workshop </a:t>
            </a:r>
            <a:br>
              <a:rPr lang="en-US" dirty="0" smtClean="0"/>
            </a:br>
            <a:r>
              <a:rPr lang="en-US" dirty="0" smtClean="0"/>
              <a:t>Committee Feedback</a:t>
            </a:r>
            <a:endParaRPr lang="en-US" dirty="0"/>
          </a:p>
        </p:txBody>
      </p:sp>
      <p:sp>
        <p:nvSpPr>
          <p:cNvPr id="3" name="Subtitle 2"/>
          <p:cNvSpPr>
            <a:spLocks noGrp="1"/>
          </p:cNvSpPr>
          <p:nvPr>
            <p:ph type="subTitle" idx="1"/>
          </p:nvPr>
        </p:nvSpPr>
        <p:spPr>
          <a:xfrm>
            <a:off x="1371600" y="3886199"/>
            <a:ext cx="6400800" cy="2216289"/>
          </a:xfrm>
        </p:spPr>
        <p:txBody>
          <a:bodyPr>
            <a:normAutofit fontScale="70000" lnSpcReduction="20000"/>
          </a:bodyPr>
          <a:lstStyle/>
          <a:p>
            <a:r>
              <a:rPr lang="en-US" dirty="0" smtClean="0">
                <a:solidFill>
                  <a:schemeClr val="tx1"/>
                </a:solidFill>
              </a:rPr>
              <a:t>Yosuke Honda (KEK)</a:t>
            </a:r>
          </a:p>
          <a:p>
            <a:r>
              <a:rPr lang="en-US" dirty="0">
                <a:solidFill>
                  <a:schemeClr val="tx1"/>
                </a:solidFill>
              </a:rPr>
              <a:t>Katsunobu Oide (KEK)</a:t>
            </a:r>
            <a:endParaRPr lang="en-US" dirty="0" smtClean="0">
              <a:solidFill>
                <a:schemeClr val="tx1"/>
              </a:solidFill>
            </a:endParaRPr>
          </a:p>
          <a:p>
            <a:r>
              <a:rPr lang="en-US" dirty="0" smtClean="0">
                <a:solidFill>
                  <a:schemeClr val="tx1"/>
                </a:solidFill>
              </a:rPr>
              <a:t>Matthew </a:t>
            </a:r>
            <a:r>
              <a:rPr lang="en-US" dirty="0" err="1" smtClean="0">
                <a:solidFill>
                  <a:schemeClr val="tx1"/>
                </a:solidFill>
              </a:rPr>
              <a:t>Poelker</a:t>
            </a:r>
            <a:r>
              <a:rPr lang="en-US" dirty="0" smtClean="0">
                <a:solidFill>
                  <a:schemeClr val="tx1"/>
                </a:solidFill>
              </a:rPr>
              <a:t> (</a:t>
            </a:r>
            <a:r>
              <a:rPr lang="en-US" dirty="0" err="1" smtClean="0">
                <a:solidFill>
                  <a:schemeClr val="tx1"/>
                </a:solidFill>
              </a:rPr>
              <a:t>JLab</a:t>
            </a:r>
            <a:r>
              <a:rPr lang="en-US" dirty="0" smtClean="0">
                <a:solidFill>
                  <a:schemeClr val="tx1"/>
                </a:solidFill>
              </a:rPr>
              <a:t>)</a:t>
            </a:r>
          </a:p>
          <a:p>
            <a:r>
              <a:rPr lang="en-US" dirty="0" smtClean="0">
                <a:solidFill>
                  <a:schemeClr val="tx1"/>
                </a:solidFill>
              </a:rPr>
              <a:t>Tsumoru Shintake (Chair, OIST)</a:t>
            </a:r>
          </a:p>
          <a:p>
            <a:r>
              <a:rPr lang="en-US" dirty="0" smtClean="0">
                <a:solidFill>
                  <a:schemeClr val="tx1"/>
                </a:solidFill>
              </a:rPr>
              <a:t> </a:t>
            </a:r>
          </a:p>
          <a:p>
            <a:r>
              <a:rPr lang="en-US" dirty="0"/>
              <a:t>not present</a:t>
            </a:r>
            <a:r>
              <a:rPr lang="en-US" dirty="0" smtClean="0"/>
              <a:t> Sasha </a:t>
            </a:r>
            <a:r>
              <a:rPr lang="en-US" dirty="0" err="1" smtClean="0"/>
              <a:t>Gilevich</a:t>
            </a:r>
            <a:r>
              <a:rPr lang="en-US" dirty="0" smtClean="0"/>
              <a:t> (SLAC)</a:t>
            </a:r>
          </a:p>
          <a:p>
            <a:endParaRPr lang="en-US" dirty="0"/>
          </a:p>
        </p:txBody>
      </p:sp>
      <p:sp>
        <p:nvSpPr>
          <p:cNvPr id="4" name="TextBox 3"/>
          <p:cNvSpPr txBox="1"/>
          <p:nvPr/>
        </p:nvSpPr>
        <p:spPr>
          <a:xfrm>
            <a:off x="4598866" y="319850"/>
            <a:ext cx="4216456" cy="369332"/>
          </a:xfrm>
          <a:prstGeom prst="rect">
            <a:avLst/>
          </a:prstGeom>
          <a:noFill/>
        </p:spPr>
        <p:txBody>
          <a:bodyPr wrap="none" rtlCol="0">
            <a:spAutoFit/>
          </a:bodyPr>
          <a:lstStyle/>
          <a:p>
            <a:r>
              <a:rPr lang="en-US" dirty="0" smtClean="0"/>
              <a:t>RF gun review @ KEK, Nov  19 and 20, 2015</a:t>
            </a:r>
            <a:endParaRPr lang="en-US" dirty="0"/>
          </a:p>
        </p:txBody>
      </p:sp>
      <p:sp>
        <p:nvSpPr>
          <p:cNvPr id="5" name="TextBox 4"/>
          <p:cNvSpPr txBox="1"/>
          <p:nvPr/>
        </p:nvSpPr>
        <p:spPr>
          <a:xfrm>
            <a:off x="2020773" y="462013"/>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3820135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ctrTitle"/>
          </p:nvPr>
        </p:nvSpPr>
        <p:spPr>
          <a:xfrm>
            <a:off x="364956" y="452577"/>
            <a:ext cx="8278981" cy="1235846"/>
          </a:xfrm>
          <a:prstGeom prst="rect">
            <a:avLst/>
          </a:prstGeom>
        </p:spPr>
        <p:txBody>
          <a:bodyPr>
            <a:normAutofit/>
          </a:bodyPr>
          <a:lstStyle>
            <a:lvl1pPr defTabSz="280415">
              <a:defRPr sz="3839"/>
            </a:lvl1pPr>
          </a:lstStyle>
          <a:p>
            <a:r>
              <a:rPr sz="3200"/>
              <a:t>The further development of RF gun cavity</a:t>
            </a:r>
          </a:p>
        </p:txBody>
      </p:sp>
      <p:sp>
        <p:nvSpPr>
          <p:cNvPr id="126" name="Shape 126"/>
          <p:cNvSpPr>
            <a:spLocks noGrp="1"/>
          </p:cNvSpPr>
          <p:nvPr>
            <p:ph type="subTitle" idx="1"/>
          </p:nvPr>
        </p:nvSpPr>
        <p:spPr>
          <a:xfrm>
            <a:off x="500063" y="2058495"/>
            <a:ext cx="8143875" cy="4289816"/>
          </a:xfrm>
          <a:prstGeom prst="rect">
            <a:avLst/>
          </a:prstGeom>
        </p:spPr>
        <p:txBody>
          <a:bodyPr lIns="0" tIns="0" rIns="0" bIns="0">
            <a:noAutofit/>
          </a:bodyPr>
          <a:lstStyle/>
          <a:p>
            <a:pPr marL="160721" indent="-160721" algn="l">
              <a:spcBef>
                <a:spcPts val="773"/>
              </a:spcBef>
              <a:buSzPct val="100000"/>
              <a:buChar char="•"/>
              <a:defRPr sz="2700"/>
            </a:pPr>
            <a:r>
              <a:t>The idea of CDS Rf gun cavity seems excellent.</a:t>
            </a:r>
          </a:p>
          <a:p>
            <a:pPr marL="160721" indent="-160721" algn="l">
              <a:spcBef>
                <a:spcPts val="773"/>
              </a:spcBef>
              <a:buSzPct val="100000"/>
              <a:buChar char="•"/>
              <a:defRPr sz="2700"/>
            </a:pPr>
            <a:r>
              <a:t>The size of the beam hole can be bigger. Optimize it by considering the transverse impedance and the rf focusing, etc. Even an APS-like structure with a larger hole may benefit in this sense. Note that a smaller beam size at the output is not always better, considering the matching to the next section to the linac.</a:t>
            </a:r>
          </a:p>
        </p:txBody>
      </p:sp>
    </p:spTree>
    <p:extLst>
      <p:ext uri="{BB962C8B-B14F-4D97-AF65-F5344CB8AC3E}">
        <p14:creationId xmlns:p14="http://schemas.microsoft.com/office/powerpoint/2010/main" val="340925174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ctrTitle"/>
          </p:nvPr>
        </p:nvSpPr>
        <p:spPr>
          <a:xfrm>
            <a:off x="892970" y="515445"/>
            <a:ext cx="7358063" cy="477250"/>
          </a:xfrm>
          <a:prstGeom prst="rect">
            <a:avLst/>
          </a:prstGeom>
        </p:spPr>
        <p:txBody>
          <a:bodyPr/>
          <a:lstStyle>
            <a:lvl1pPr defTabSz="327152">
              <a:defRPr sz="4480"/>
            </a:lvl1pPr>
          </a:lstStyle>
          <a:p>
            <a:r>
              <a:t>Stability of the laser</a:t>
            </a:r>
          </a:p>
        </p:txBody>
      </p:sp>
      <p:sp>
        <p:nvSpPr>
          <p:cNvPr id="129" name="Shape 129"/>
          <p:cNvSpPr>
            <a:spLocks noGrp="1"/>
          </p:cNvSpPr>
          <p:nvPr>
            <p:ph type="subTitle" idx="1"/>
          </p:nvPr>
        </p:nvSpPr>
        <p:spPr>
          <a:xfrm>
            <a:off x="500063" y="1166017"/>
            <a:ext cx="8143875" cy="5339256"/>
          </a:xfrm>
          <a:prstGeom prst="rect">
            <a:avLst/>
          </a:prstGeom>
        </p:spPr>
        <p:txBody>
          <a:bodyPr lIns="0" tIns="0" rIns="0" bIns="0">
            <a:noAutofit/>
          </a:bodyPr>
          <a:lstStyle/>
          <a:p>
            <a:pPr marL="160721" indent="-160721" algn="l">
              <a:spcBef>
                <a:spcPts val="773"/>
              </a:spcBef>
              <a:buSzPct val="100000"/>
              <a:buChar char="•"/>
              <a:defRPr sz="2700"/>
            </a:pPr>
            <a:r>
              <a:rPr sz="2400"/>
              <a:t>The progress after the last review on the stability of the laser is remarkable: now there is no uncontrolled drop of the laser power for days.</a:t>
            </a:r>
          </a:p>
          <a:p>
            <a:pPr marL="160721" indent="-160721" algn="l">
              <a:spcBef>
                <a:spcPts val="773"/>
              </a:spcBef>
              <a:buSzPct val="100000"/>
              <a:buChar char="•"/>
              <a:defRPr sz="2700"/>
            </a:pPr>
            <a:r>
              <a:rPr sz="2400"/>
              <a:t>However, the stability of the intensity,  is not satisfactory yet as a usable beam in the linac. It is reported that the beam intensity fluctuates 0.7+/-0.3 nC. Please identify the source of the fluctuation: Looking at the time structure with higher sampling rate may reveal the source.</a:t>
            </a:r>
          </a:p>
          <a:p>
            <a:pPr marL="160721" indent="-160721" algn="l">
              <a:spcBef>
                <a:spcPts val="773"/>
              </a:spcBef>
              <a:buSzPct val="100000"/>
              <a:buChar char="•"/>
              <a:defRPr sz="2700"/>
            </a:pPr>
            <a:r>
              <a:rPr sz="2400"/>
              <a:t>The fluctuation of the piezo feedback for phase stabilization indicates some sources in 10 - 30 Hz frequency range (although an aliasing cannot be excluded). </a:t>
            </a:r>
          </a:p>
        </p:txBody>
      </p:sp>
    </p:spTree>
    <p:extLst>
      <p:ext uri="{BB962C8B-B14F-4D97-AF65-F5344CB8AC3E}">
        <p14:creationId xmlns:p14="http://schemas.microsoft.com/office/powerpoint/2010/main" val="202010693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800100" y="80010"/>
            <a:ext cx="7543800" cy="582930"/>
          </a:xfrm>
          <a:ln/>
        </p:spPr>
        <p:txBody>
          <a:bodyPr/>
          <a:lstStyle/>
          <a:p>
            <a:pPr>
              <a:spcBef>
                <a:spcPct val="0"/>
              </a:spcBef>
              <a:tabLst>
                <a:tab pos="857241" algn="l"/>
              </a:tabLst>
            </a:pPr>
            <a:r>
              <a:rPr lang="en-US" sz="3200">
                <a:latin typeface="ヒラギノ角ゴ Pro W3" charset="0"/>
                <a:ea typeface="ヒラギノ角ゴ Pro W3" charset="0"/>
                <a:cs typeface="ヒラギノ角ゴ Pro W3" charset="0"/>
                <a:sym typeface="ヒラギノ角ゴ Pro W3" charset="0"/>
              </a:rPr>
              <a:t>Comment on laser</a:t>
            </a:r>
          </a:p>
        </p:txBody>
      </p:sp>
      <p:sp>
        <p:nvSpPr>
          <p:cNvPr id="13314" name="Rectangle 2"/>
          <p:cNvSpPr>
            <a:spLocks/>
          </p:cNvSpPr>
          <p:nvPr/>
        </p:nvSpPr>
        <p:spPr bwMode="auto">
          <a:xfrm>
            <a:off x="274320" y="1057949"/>
            <a:ext cx="8206740" cy="478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FFFFFF"/>
                </a:solidFill>
                <a:miter lim="800000"/>
                <a:headEnd type="none" w="med" len="med"/>
                <a:tailEnd type="none" w="med" len="med"/>
              </a14:hiddenLine>
            </a:ext>
          </a:extLst>
        </p:spPr>
        <p:txBody>
          <a:bodyPr lIns="0" tIns="0" rIns="0" bIns="0"/>
          <a:lstStyle/>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Environment issues, such as covering and temperature stabilization, should be considered. It will be needed anyway later. No reason to wait these items after completion of all the system.</a:t>
            </a:r>
          </a:p>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Oscillator timing stability. Not only the feedback voltage to piezo, a direct timing stability data should be taken. A fast piezo, which means small one, may be essential to have a good stability. It is known the stability of LD driver power affects phase noise of fiber oscillator, there is a way to apply feedback control to the LD to cure phase noise. Putting an EO phase modulator in the oscillator may be a solution to have a high bandwidth feedback.</a:t>
            </a:r>
          </a:p>
        </p:txBody>
      </p:sp>
    </p:spTree>
    <p:extLst>
      <p:ext uri="{BB962C8B-B14F-4D97-AF65-F5344CB8AC3E}">
        <p14:creationId xmlns:p14="http://schemas.microsoft.com/office/powerpoint/2010/main" val="39794103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p:cNvSpPr>
          <p:nvPr/>
        </p:nvSpPr>
        <p:spPr bwMode="auto">
          <a:xfrm>
            <a:off x="274320" y="1028699"/>
            <a:ext cx="8206740" cy="5307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FFFFFF"/>
                </a:solidFill>
                <a:miter lim="800000"/>
                <a:headEnd type="none" w="med" len="med"/>
                <a:tailEnd type="none" w="med" len="med"/>
              </a14:hiddenLine>
            </a:ext>
          </a:extLst>
        </p:spPr>
        <p:txBody>
          <a:bodyPr lIns="0" tIns="0" rIns="0" bIns="0"/>
          <a:lstStyle/>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Origin of shot by shot fluctuation should be surveyed. Measurement in each stage and correlation analysis should be done.</a:t>
            </a:r>
          </a:p>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Need to show experimental data of position stability, profile stability, ...</a:t>
            </a:r>
          </a:p>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Laser transport line will be very important for beam operation. It should not be compromised. Try to reduce number of mirrors, girder stability should be important.</a:t>
            </a:r>
          </a:p>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Virtual cathode should be placed at the most downstream after transport. Spatial shaping should be considered also at the place.</a:t>
            </a:r>
          </a:p>
          <a:p>
            <a:pPr marL="228597" indent="-228597" defTabSz="822960" fontAlgn="base">
              <a:spcBef>
                <a:spcPts val="180"/>
              </a:spcBef>
              <a:spcAft>
                <a:spcPct val="0"/>
              </a:spcAft>
              <a:buSzPct val="171000"/>
              <a:buFont typeface="ヒラギノ角ゴ Pro W3" charset="0"/>
              <a:buChar char="•"/>
              <a:tabLst>
                <a:tab pos="1035833" algn="l"/>
                <a:tab pos="1035833" algn="l"/>
                <a:tab pos="1035833" algn="l"/>
                <a:tab pos="1035833" algn="l"/>
                <a:tab pos="1035833" algn="l"/>
                <a:tab pos="1035833" algn="l"/>
                <a:tab pos="1035833" algn="l"/>
                <a:tab pos="1035833" algn="l"/>
              </a:tabLst>
            </a:pPr>
            <a:r>
              <a:rPr lang="en-US" sz="2400">
                <a:solidFill>
                  <a:srgbClr val="000000"/>
                </a:solidFill>
                <a:latin typeface="ヒラギノ角ゴ Pro W3" charset="0"/>
                <a:ea typeface="ヒラギノ角ゴ Pro W3" charset="0"/>
                <a:cs typeface="ヒラギノ角ゴ Pro W3" charset="0"/>
                <a:sym typeface="ヒラギノ角ゴ Pro W3" charset="0"/>
              </a:rPr>
              <a:t>Arrangement of delay line for producing 2-bunch was not shown in detail.</a:t>
            </a:r>
          </a:p>
          <a:p>
            <a:pPr marL="228597" indent="-228597" defTabSz="822960" fontAlgn="base">
              <a:spcBef>
                <a:spcPts val="180"/>
              </a:spcBef>
              <a:spcAft>
                <a:spcPct val="0"/>
              </a:spcAft>
              <a:tabLst>
                <a:tab pos="1035833" algn="l"/>
                <a:tab pos="1035833" algn="l"/>
                <a:tab pos="1035833" algn="l"/>
                <a:tab pos="1035833" algn="l"/>
                <a:tab pos="1035833" algn="l"/>
                <a:tab pos="1035833" algn="l"/>
                <a:tab pos="1035833" algn="l"/>
                <a:tab pos="1035833" algn="l"/>
              </a:tabLst>
            </a:pPr>
            <a:endParaRPr lang="en-US" sz="2400">
              <a:solidFill>
                <a:srgbClr val="000000"/>
              </a:solidFill>
              <a:latin typeface="ヒラギノ角ゴ Pro W3" charset="0"/>
              <a:ea typeface="ヒラギノ角ゴ Pro W3" charset="0"/>
              <a:cs typeface="ヒラギノ角ゴ Pro W3" charset="0"/>
              <a:sym typeface="ヒラギノ角ゴ Pro W3" charset="0"/>
            </a:endParaRPr>
          </a:p>
        </p:txBody>
      </p:sp>
    </p:spTree>
    <p:extLst>
      <p:ext uri="{BB962C8B-B14F-4D97-AF65-F5344CB8AC3E}">
        <p14:creationId xmlns:p14="http://schemas.microsoft.com/office/powerpoint/2010/main" val="2172568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539" y="2642464"/>
            <a:ext cx="7590063" cy="2321283"/>
          </a:xfrm>
        </p:spPr>
        <p:txBody>
          <a:bodyPr/>
          <a:lstStyle/>
          <a:p>
            <a:r>
              <a:rPr lang="en-US" sz="4800"/>
              <a:t>Thank you </a:t>
            </a:r>
            <a:br>
              <a:rPr lang="en-US" sz="4800"/>
            </a:br>
            <a:r>
              <a:rPr lang="en-US" sz="4800"/>
              <a:t>for excellent tour and presentations.</a:t>
            </a:r>
          </a:p>
        </p:txBody>
      </p:sp>
    </p:spTree>
    <p:extLst>
      <p:ext uri="{BB962C8B-B14F-4D97-AF65-F5344CB8AC3E}">
        <p14:creationId xmlns:p14="http://schemas.microsoft.com/office/powerpoint/2010/main" val="32650534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686" y="274638"/>
            <a:ext cx="8229600" cy="1143000"/>
          </a:xfrm>
        </p:spPr>
        <p:txBody>
          <a:bodyPr>
            <a:normAutofit/>
          </a:bodyPr>
          <a:lstStyle/>
          <a:p>
            <a:r>
              <a:rPr lang="en-US" sz="4000"/>
              <a:t>RF-Gun Cavity&amp;Cathode Development</a:t>
            </a:r>
          </a:p>
        </p:txBody>
      </p:sp>
      <p:sp>
        <p:nvSpPr>
          <p:cNvPr id="3" name="Content Placeholder 2"/>
          <p:cNvSpPr>
            <a:spLocks noGrp="1"/>
          </p:cNvSpPr>
          <p:nvPr>
            <p:ph idx="1"/>
          </p:nvPr>
        </p:nvSpPr>
        <p:spPr/>
        <p:txBody>
          <a:bodyPr/>
          <a:lstStyle/>
          <a:p>
            <a:r>
              <a:rPr lang="en-US"/>
              <a:t>Comittee congratulate successful operation of thermionic gun and A-1 RF gun.</a:t>
            </a:r>
          </a:p>
          <a:p>
            <a:r>
              <a:rPr lang="en-US"/>
              <a:t>With new cathode plug design functioned well, and smooth high power conditioning was observed. </a:t>
            </a:r>
          </a:p>
        </p:txBody>
      </p:sp>
    </p:spTree>
    <p:extLst>
      <p:ext uri="{BB962C8B-B14F-4D97-AF65-F5344CB8AC3E}">
        <p14:creationId xmlns:p14="http://schemas.microsoft.com/office/powerpoint/2010/main" val="11916627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Comment on Cathode R&amp;D</a:t>
            </a:r>
          </a:p>
        </p:txBody>
      </p:sp>
      <p:sp>
        <p:nvSpPr>
          <p:cNvPr id="3" name="Content Placeholder 2"/>
          <p:cNvSpPr>
            <a:spLocks noGrp="1"/>
          </p:cNvSpPr>
          <p:nvPr>
            <p:ph idx="1"/>
          </p:nvPr>
        </p:nvSpPr>
        <p:spPr/>
        <p:txBody>
          <a:bodyPr/>
          <a:lstStyle/>
          <a:p>
            <a:r>
              <a:rPr lang="en-US"/>
              <a:t>Ir</a:t>
            </a:r>
            <a:r>
              <a:rPr lang="en-US" baseline="-25000"/>
              <a:t>5</a:t>
            </a:r>
            <a:r>
              <a:rPr lang="en-US"/>
              <a:t>Ce cathode "should have" higher potential, </a:t>
            </a:r>
          </a:p>
          <a:p>
            <a:pPr marL="0" indent="0">
              <a:buNone/>
            </a:pPr>
            <a:r>
              <a:rPr lang="en-US"/>
              <a:t>while obeserved QE = 4.4x10</a:t>
            </a:r>
            <a:r>
              <a:rPr lang="en-US" baseline="30000"/>
              <a:t>-5</a:t>
            </a:r>
            <a:r>
              <a:rPr lang="en-US"/>
              <a:t> was close to bare copper. </a:t>
            </a:r>
          </a:p>
          <a:p>
            <a:r>
              <a:rPr lang="en-US"/>
              <a:t>It may help to reconsider the laser cleaning as the  "cathode activation". </a:t>
            </a:r>
          </a:p>
          <a:p>
            <a:r>
              <a:rPr lang="en-US"/>
              <a:t>Before starting R&amp;D on Cs</a:t>
            </a:r>
            <a:r>
              <a:rPr lang="en-US" baseline="-25000"/>
              <a:t>2</a:t>
            </a:r>
            <a:r>
              <a:rPr lang="en-US"/>
              <a:t>Te cathode, team shold put some effort to investigate "laser activation" on Ir</a:t>
            </a:r>
            <a:r>
              <a:rPr lang="en-US" baseline="-25000"/>
              <a:t>5</a:t>
            </a:r>
            <a:r>
              <a:rPr lang="en-US"/>
              <a:t>Ce cathode.</a:t>
            </a:r>
          </a:p>
          <a:p>
            <a:endParaRPr lang="en-US"/>
          </a:p>
        </p:txBody>
      </p:sp>
    </p:spTree>
    <p:extLst>
      <p:ext uri="{BB962C8B-B14F-4D97-AF65-F5344CB8AC3E}">
        <p14:creationId xmlns:p14="http://schemas.microsoft.com/office/powerpoint/2010/main" val="5239625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5804"/>
            <a:ext cx="8229600" cy="4525963"/>
          </a:xfrm>
        </p:spPr>
        <p:txBody>
          <a:bodyPr>
            <a:normAutofit lnSpcReduction="10000"/>
          </a:bodyPr>
          <a:lstStyle/>
          <a:p>
            <a:r>
              <a:rPr lang="en-US" dirty="0" smtClean="0"/>
              <a:t>Congratulations on much progress since last review, only 8 months ago</a:t>
            </a:r>
          </a:p>
          <a:p>
            <a:pPr lvl="1"/>
            <a:r>
              <a:rPr lang="en-US" dirty="0" smtClean="0"/>
              <a:t>Much improved master oscillators, commercial and in-house manufactured</a:t>
            </a:r>
          </a:p>
          <a:p>
            <a:pPr lvl="1"/>
            <a:r>
              <a:rPr lang="en-US" dirty="0" smtClean="0"/>
              <a:t>Greatly reduced ASE using tailored preamps</a:t>
            </a:r>
          </a:p>
          <a:p>
            <a:pPr lvl="1"/>
            <a:r>
              <a:rPr lang="en-US" dirty="0" smtClean="0"/>
              <a:t>Semiconductor optical amplifier excellent pulse-picker and preamp for 10 MHz pulse train</a:t>
            </a:r>
          </a:p>
          <a:p>
            <a:r>
              <a:rPr lang="en-US" dirty="0" smtClean="0"/>
              <a:t>Impressive level of creativity and enthusiasm for work</a:t>
            </a:r>
            <a:endParaRPr lang="en-US" dirty="0"/>
          </a:p>
        </p:txBody>
      </p:sp>
    </p:spTree>
    <p:extLst>
      <p:ext uri="{BB962C8B-B14F-4D97-AF65-F5344CB8AC3E}">
        <p14:creationId xmlns:p14="http://schemas.microsoft.com/office/powerpoint/2010/main" val="9554253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51873"/>
          </a:xfrm>
        </p:spPr>
        <p:txBody>
          <a:bodyPr>
            <a:normAutofit fontScale="85000" lnSpcReduction="10000"/>
          </a:bodyPr>
          <a:lstStyle/>
          <a:p>
            <a:r>
              <a:rPr lang="en-US" dirty="0" smtClean="0"/>
              <a:t>Virtual photocathode is only truly useful if located near the gun</a:t>
            </a:r>
          </a:p>
          <a:p>
            <a:r>
              <a:rPr lang="en-US" dirty="0" smtClean="0"/>
              <a:t>Work toward constructing a vacuum or nitrogen-filled optical transport line and employ an imaging system that reduces sensitivity to pointing instability</a:t>
            </a:r>
          </a:p>
          <a:p>
            <a:r>
              <a:rPr lang="en-US" dirty="0"/>
              <a:t>Investigate</a:t>
            </a:r>
            <a:r>
              <a:rPr lang="en-US" dirty="0" smtClean="0"/>
              <a:t> changing the size of the laser beam at photocathode serve as a useful adjustment to reduce beam loss in first accelerator section.</a:t>
            </a:r>
          </a:p>
          <a:p>
            <a:r>
              <a:rPr lang="en-US" dirty="0" smtClean="0"/>
              <a:t>Continue to install more diagnostics at each laser subsystem to isolate the origin of instabilities</a:t>
            </a:r>
          </a:p>
          <a:p>
            <a:r>
              <a:rPr lang="en-US" dirty="0" smtClean="0"/>
              <a:t>Build diagnostics that help differentiate between three instabilities: amplitude, timing and pointing, e.g., a timing instability at stage X can cause amplitude instability at stage Y</a:t>
            </a:r>
          </a:p>
          <a:p>
            <a:endParaRPr lang="en-US" dirty="0"/>
          </a:p>
        </p:txBody>
      </p:sp>
    </p:spTree>
    <p:extLst>
      <p:ext uri="{BB962C8B-B14F-4D97-AF65-F5344CB8AC3E}">
        <p14:creationId xmlns:p14="http://schemas.microsoft.com/office/powerpoint/2010/main" val="328879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dirty="0" smtClean="0"/>
              <a:t>Because the </a:t>
            </a:r>
            <a:r>
              <a:rPr lang="en-US" dirty="0" err="1"/>
              <a:t>p</a:t>
            </a:r>
            <a:r>
              <a:rPr lang="en-US" dirty="0" err="1" smtClean="0"/>
              <a:t>athlength</a:t>
            </a:r>
            <a:r>
              <a:rPr lang="en-US" dirty="0" smtClean="0"/>
              <a:t> of some subsystems is so long, extra sensitive to mechanical vibrations.  Correlate instabilities to mechanical vibration: install piezo geophone in laser room to identify vibration frequencies. Eliminate or isolate vibrations.</a:t>
            </a:r>
          </a:p>
          <a:p>
            <a:r>
              <a:rPr lang="en-US" dirty="0" smtClean="0"/>
              <a:t>Ask management to approve the purchase Menlo oscillator at 1064 nm.  It’s only money.</a:t>
            </a:r>
          </a:p>
          <a:p>
            <a:r>
              <a:rPr lang="en-US" dirty="0" smtClean="0"/>
              <a:t>Are there better ways to drive </a:t>
            </a:r>
            <a:r>
              <a:rPr lang="en-US" dirty="0" err="1" smtClean="0"/>
              <a:t>pockels</a:t>
            </a:r>
            <a:r>
              <a:rPr lang="en-US" dirty="0" smtClean="0"/>
              <a:t> cell in regenerative amplifier, with less “ringing”?</a:t>
            </a:r>
          </a:p>
          <a:p>
            <a:r>
              <a:rPr lang="en-US" dirty="0" smtClean="0"/>
              <a:t>You will learn a great deal if you are allowed to commission </a:t>
            </a:r>
            <a:r>
              <a:rPr lang="en-US" dirty="0" err="1" smtClean="0"/>
              <a:t>rf</a:t>
            </a:r>
            <a:r>
              <a:rPr lang="en-US" dirty="0" smtClean="0"/>
              <a:t> gun during Phase 1</a:t>
            </a:r>
          </a:p>
          <a:p>
            <a:endParaRPr lang="en-US" dirty="0"/>
          </a:p>
        </p:txBody>
      </p:sp>
    </p:spTree>
    <p:extLst>
      <p:ext uri="{BB962C8B-B14F-4D97-AF65-F5344CB8AC3E}">
        <p14:creationId xmlns:p14="http://schemas.microsoft.com/office/powerpoint/2010/main" val="18723460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92500" lnSpcReduction="10000"/>
          </a:bodyPr>
          <a:lstStyle/>
          <a:p>
            <a:r>
              <a:rPr lang="en-US" dirty="0" smtClean="0"/>
              <a:t>Laser development effort appears more focused and coordinated now, compared to last review, this is good</a:t>
            </a:r>
          </a:p>
          <a:p>
            <a:r>
              <a:rPr lang="en-US" dirty="0" smtClean="0"/>
              <a:t>You continue to reduce the number of technical challenges but some concern that the list is still too large.  Can you “down select” and reduce the number of projects you are pursuing?  For example, can you decide now, </a:t>
            </a:r>
            <a:r>
              <a:rPr lang="en-US" dirty="0" err="1" smtClean="0"/>
              <a:t>Nd:YAG</a:t>
            </a:r>
            <a:r>
              <a:rPr lang="en-US" dirty="0" smtClean="0"/>
              <a:t> versus </a:t>
            </a:r>
            <a:r>
              <a:rPr lang="en-US" dirty="0" err="1" smtClean="0"/>
              <a:t>Yb:YAG</a:t>
            </a:r>
            <a:r>
              <a:rPr lang="en-US" dirty="0"/>
              <a:t>?</a:t>
            </a:r>
            <a:r>
              <a:rPr lang="en-US" dirty="0" smtClean="0"/>
              <a:t>  With just months to go, can you work on both to prepare for Phase1 operation?</a:t>
            </a:r>
          </a:p>
        </p:txBody>
      </p:sp>
    </p:spTree>
    <p:extLst>
      <p:ext uri="{BB962C8B-B14F-4D97-AF65-F5344CB8AC3E}">
        <p14:creationId xmlns:p14="http://schemas.microsoft.com/office/powerpoint/2010/main" val="4117158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xfrm>
            <a:off x="892970" y="276820"/>
            <a:ext cx="7358063" cy="477250"/>
          </a:xfrm>
          <a:prstGeom prst="rect">
            <a:avLst/>
          </a:prstGeom>
        </p:spPr>
        <p:txBody>
          <a:bodyPr>
            <a:noAutofit/>
          </a:bodyPr>
          <a:lstStyle>
            <a:lvl1pPr defTabSz="327152">
              <a:defRPr sz="4480"/>
            </a:lvl1pPr>
          </a:lstStyle>
          <a:p>
            <a:r>
              <a:rPr sz="3200"/>
              <a:t>Stability of the electron beam</a:t>
            </a:r>
          </a:p>
        </p:txBody>
      </p:sp>
      <p:sp>
        <p:nvSpPr>
          <p:cNvPr id="120" name="Shape 120"/>
          <p:cNvSpPr>
            <a:spLocks noGrp="1"/>
          </p:cNvSpPr>
          <p:nvPr>
            <p:ph type="subTitle" idx="1"/>
          </p:nvPr>
        </p:nvSpPr>
        <p:spPr>
          <a:xfrm>
            <a:off x="500063" y="1009055"/>
            <a:ext cx="8143875" cy="5339256"/>
          </a:xfrm>
          <a:prstGeom prst="rect">
            <a:avLst/>
          </a:prstGeom>
        </p:spPr>
        <p:txBody>
          <a:bodyPr lIns="0" tIns="0" rIns="0" bIns="0">
            <a:noAutofit/>
          </a:bodyPr>
          <a:lstStyle/>
          <a:p>
            <a:pPr marL="160721" indent="-160721" algn="l">
              <a:spcBef>
                <a:spcPts val="773"/>
              </a:spcBef>
              <a:buSzPct val="100000"/>
              <a:buChar char="•"/>
              <a:defRPr sz="2700"/>
            </a:pPr>
            <a:r>
              <a:t>The stability of the electron beam is worse than the laser power fluctuation:</a:t>
            </a:r>
          </a:p>
          <a:p>
            <a:pPr marL="321440" lvl="1" indent="-160721" algn="l">
              <a:spcBef>
                <a:spcPts val="773"/>
              </a:spcBef>
              <a:buSzPct val="100000"/>
              <a:buChar char="•"/>
              <a:defRPr sz="2700"/>
            </a:pPr>
            <a:r>
              <a:t>Identify the reason by observing pointing stability, etc., and taking the correlation with the beam data.</a:t>
            </a:r>
          </a:p>
          <a:p>
            <a:pPr marL="321440" lvl="1" indent="-160721" algn="l">
              <a:spcBef>
                <a:spcPts val="773"/>
              </a:spcBef>
              <a:buSzPct val="100000"/>
              <a:buChar char="•"/>
              <a:defRPr sz="2700"/>
            </a:pPr>
            <a:r>
              <a:t>If it is caused by the pointing stability, please look at the amplification effect due to the transverse impedance of the RF cavity. In that case, future upgrade of the RF gun cavity should take this into account.</a:t>
            </a:r>
          </a:p>
        </p:txBody>
      </p:sp>
    </p:spTree>
    <p:extLst>
      <p:ext uri="{BB962C8B-B14F-4D97-AF65-F5344CB8AC3E}">
        <p14:creationId xmlns:p14="http://schemas.microsoft.com/office/powerpoint/2010/main" val="32958186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ctrTitle"/>
          </p:nvPr>
        </p:nvSpPr>
        <p:spPr>
          <a:xfrm>
            <a:off x="892970" y="276820"/>
            <a:ext cx="7358063" cy="477250"/>
          </a:xfrm>
          <a:prstGeom prst="rect">
            <a:avLst/>
          </a:prstGeom>
        </p:spPr>
        <p:txBody>
          <a:bodyPr>
            <a:noAutofit/>
          </a:bodyPr>
          <a:lstStyle>
            <a:lvl1pPr defTabSz="327152">
              <a:defRPr sz="4480"/>
            </a:lvl1pPr>
          </a:lstStyle>
          <a:p>
            <a:r>
              <a:rPr sz="4400"/>
              <a:t>Beam Transport to Linac</a:t>
            </a:r>
          </a:p>
        </p:txBody>
      </p:sp>
      <p:sp>
        <p:nvSpPr>
          <p:cNvPr id="123" name="Shape 123"/>
          <p:cNvSpPr>
            <a:spLocks noGrp="1"/>
          </p:cNvSpPr>
          <p:nvPr>
            <p:ph type="subTitle" idx="1"/>
          </p:nvPr>
        </p:nvSpPr>
        <p:spPr>
          <a:xfrm>
            <a:off x="500063" y="1076960"/>
            <a:ext cx="8143875" cy="5339256"/>
          </a:xfrm>
          <a:prstGeom prst="rect">
            <a:avLst/>
          </a:prstGeom>
        </p:spPr>
        <p:txBody>
          <a:bodyPr lIns="0" tIns="0" rIns="0" bIns="0">
            <a:noAutofit/>
          </a:bodyPr>
          <a:lstStyle/>
          <a:p>
            <a:pPr marL="160721" indent="-160721" algn="l">
              <a:spcBef>
                <a:spcPts val="773"/>
              </a:spcBef>
              <a:buSzPct val="100000"/>
              <a:buChar char="•"/>
              <a:defRPr sz="2700"/>
            </a:pPr>
            <a:r>
              <a:rPr sz="2400"/>
              <a:t>Currently a beam loss by about 30% has been observed at the accelerating structure next to the RF gun.</a:t>
            </a:r>
          </a:p>
          <a:p>
            <a:pPr marL="321440" lvl="1" indent="-160721" algn="l">
              <a:spcBef>
                <a:spcPts val="773"/>
              </a:spcBef>
              <a:buSzPct val="100000"/>
              <a:buChar char="•"/>
              <a:defRPr sz="2700"/>
            </a:pPr>
            <a:r>
              <a:rPr sz="2400"/>
              <a:t>Understand the reason of the beam loss:</a:t>
            </a:r>
          </a:p>
          <a:p>
            <a:pPr marL="482161" lvl="2" indent="-160721" algn="l">
              <a:spcBef>
                <a:spcPts val="773"/>
              </a:spcBef>
              <a:buSzPct val="100000"/>
              <a:buChar char="•"/>
              <a:defRPr sz="2700"/>
            </a:pPr>
            <a:r>
              <a:rPr sz="2400"/>
              <a:t>It can be a simple optical mismatch: build up an optics model after the RF gun. A standard optics calculation as in the thermionic beam line will be useful at least after the gun.</a:t>
            </a:r>
          </a:p>
          <a:p>
            <a:pPr marL="482161" lvl="2" indent="-160721" algn="l">
              <a:spcBef>
                <a:spcPts val="773"/>
              </a:spcBef>
              <a:buSzPct val="100000"/>
              <a:buChar char="•"/>
              <a:defRPr sz="2700"/>
            </a:pPr>
            <a:r>
              <a:rPr sz="2400"/>
              <a:t>Improve the optics matching after the gun. Choose the polarity of the quadrupole doublets properly.</a:t>
            </a:r>
          </a:p>
          <a:p>
            <a:pPr marL="482161" lvl="2" indent="-160721" algn="l">
              <a:spcBef>
                <a:spcPts val="773"/>
              </a:spcBef>
              <a:buSzPct val="100000"/>
              <a:buChar char="•"/>
              <a:defRPr sz="2700"/>
            </a:pPr>
            <a:r>
              <a:rPr sz="2400"/>
              <a:t>It can be caused by the fluctuation of the beam: look at pulse-to-pulse correlation of the BPMs and laser power, timing, etc.</a:t>
            </a:r>
          </a:p>
        </p:txBody>
      </p:sp>
    </p:spTree>
    <p:extLst>
      <p:ext uri="{BB962C8B-B14F-4D97-AF65-F5344CB8AC3E}">
        <p14:creationId xmlns:p14="http://schemas.microsoft.com/office/powerpoint/2010/main" val="271879766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タイトル＆箇条書き（左）">
  <a:themeElements>
    <a:clrScheme name="タイトル＆箇条書き（左）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タイトル＆箇条書き（左）">
      <a:majorFont>
        <a:latin typeface="Helvetica"/>
        <a:ea typeface="ヒラギノ角ゴ ProN W3"/>
        <a:cs typeface="ヒラギノ角ゴ ProN W3"/>
      </a:majorFont>
      <a:minorFont>
        <a:latin typeface="Helvetic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tab pos="838200" algn="l"/>
          </a:tabLst>
          <a:defRPr kumimoji="0" lang="en-US" sz="3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tab pos="838200" algn="l"/>
          </a:tabLst>
          <a:defRPr kumimoji="0" lang="en-US" sz="3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lnDef>
  </a:objectDefaults>
  <a:extraClrSchemeLst>
    <a:extraClrScheme>
      <a:clrScheme name="タイトル＆箇条書き（左）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TotalTime>
  <Words>1107</Words>
  <Application>Microsoft Macintosh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Office Theme</vt:lpstr>
      <vt:lpstr>White</vt:lpstr>
      <vt:lpstr>タイトル＆箇条書き（左）</vt:lpstr>
      <vt:lpstr>2nd RF-Gun Workshop  Committee Feedback</vt:lpstr>
      <vt:lpstr>RF-Gun Cavity&amp;Cathode Development</vt:lpstr>
      <vt:lpstr>Comment on Cathode R&amp;D</vt:lpstr>
      <vt:lpstr>PowerPoint Presentation</vt:lpstr>
      <vt:lpstr>PowerPoint Presentation</vt:lpstr>
      <vt:lpstr>PowerPoint Presentation</vt:lpstr>
      <vt:lpstr>PowerPoint Presentation</vt:lpstr>
      <vt:lpstr>Stability of the electron beam</vt:lpstr>
      <vt:lpstr>Beam Transport to Linac</vt:lpstr>
      <vt:lpstr>The further development of RF gun cavity</vt:lpstr>
      <vt:lpstr>Stability of the laser</vt:lpstr>
      <vt:lpstr>Comment on laser</vt:lpstr>
      <vt:lpstr>PowerPoint Presentation</vt:lpstr>
      <vt:lpstr>Thank you  for excellent tour and presentations.</vt:lpstr>
    </vt:vector>
  </TitlesOfParts>
  <Company>OIST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RF-Gun Workshop  Committee Feedback</dc:title>
  <dc:creator>Tsumoru Shintake</dc:creator>
  <cp:lastModifiedBy>Tsumoru Shintake</cp:lastModifiedBy>
  <cp:revision>15</cp:revision>
  <dcterms:created xsi:type="dcterms:W3CDTF">2015-11-20T03:44:55Z</dcterms:created>
  <dcterms:modified xsi:type="dcterms:W3CDTF">2015-11-20T05:55:47Z</dcterms:modified>
</cp:coreProperties>
</file>